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3487" r:id="rId4"/>
    <p:sldId id="3488" r:id="rId5"/>
    <p:sldId id="3489" r:id="rId6"/>
    <p:sldId id="3490" r:id="rId7"/>
    <p:sldId id="3491" r:id="rId8"/>
    <p:sldId id="3492" r:id="rId9"/>
    <p:sldId id="3493" r:id="rId10"/>
    <p:sldId id="2056" r:id="rId11"/>
    <p:sldId id="2057" r:id="rId12"/>
    <p:sldId id="2058" r:id="rId13"/>
    <p:sldId id="3494" r:id="rId14"/>
    <p:sldId id="3495" r:id="rId15"/>
    <p:sldId id="3496" r:id="rId16"/>
    <p:sldId id="3497" r:id="rId17"/>
    <p:sldId id="3498" r:id="rId18"/>
    <p:sldId id="3499" r:id="rId19"/>
    <p:sldId id="3500" r:id="rId20"/>
    <p:sldId id="3501" r:id="rId21"/>
    <p:sldId id="3502" r:id="rId22"/>
    <p:sldId id="3503" r:id="rId23"/>
    <p:sldId id="3504" r:id="rId24"/>
    <p:sldId id="3505" r:id="rId25"/>
    <p:sldId id="3506" r:id="rId26"/>
    <p:sldId id="3507" r:id="rId27"/>
    <p:sldId id="3622" r:id="rId28"/>
    <p:sldId id="3684" r:id="rId29"/>
    <p:sldId id="3685" r:id="rId30"/>
    <p:sldId id="3686" r:id="rId31"/>
    <p:sldId id="3687" r:id="rId32"/>
    <p:sldId id="3688" r:id="rId33"/>
    <p:sldId id="3689" r:id="rId34"/>
    <p:sldId id="3690" r:id="rId35"/>
    <p:sldId id="3691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4C3C7B87-73EC-46BC-A257-AACAA1F6AF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D4191A95-1AFE-440D-B50B-EBCD6EA379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78E73B-7EEC-1DA8-906C-5802422622F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C281886-9315-4A75-BD94-CF725CF6ED38}"/>
              </a:ext>
            </a:extLst>
          </p:cNvPr>
          <p:cNvGrpSpPr/>
          <p:nvPr/>
        </p:nvGrpSpPr>
        <p:grpSpPr>
          <a:xfrm>
            <a:off x="152400" y="1811458"/>
            <a:ext cx="8839200" cy="3235084"/>
            <a:chOff x="152400" y="2054315"/>
            <a:chExt cx="8839200" cy="323508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52400" y="4181403"/>
              <a:ext cx="88392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[t--] [f-----]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10" y="2054315"/>
              <a:ext cx="750735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将来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5B036D80-2606-49D6-B59E-99E7FC366E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359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90336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C49DB971-15E6-410A-940B-4C15F56D7E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5796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CEB014A7-FDA5-4E9D-B791-CC4B7EDE02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0110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  <p:pic>
        <p:nvPicPr>
          <p:cNvPr id="4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18762168-24BE-444F-93E7-B3E8EC2024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889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BDD54768-0D1A-4C7D-8B7E-2C8B60BC2C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24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を訪れる</a:t>
            </a:r>
          </a:p>
        </p:txBody>
      </p:sp>
      <p:pic>
        <p:nvPicPr>
          <p:cNvPr id="7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F6700CDB-2F2D-4FE0-BB87-8C37CDC774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21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EBE7014-543C-447B-887E-E327830769C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C40990AD-1267-42FA-9C83-81A9037ABF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7005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China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34A50F5A-37FD-45FC-90F3-29AEC4BC1C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3283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E1123152-4788-41EB-9C08-B9599AC21E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9810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759EF39-F94D-427B-BC32-27C03DB7344D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を買う</a:t>
              </a:r>
            </a:p>
          </p:txBody>
        </p:sp>
      </p:grpSp>
      <p:pic>
        <p:nvPicPr>
          <p:cNvPr id="4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651AF0E7-8ABC-4AD6-B568-C7B3EFE237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6320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3403569E-CB07-4F36-B9E3-00185146CE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765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を買う</a:t>
            </a:r>
          </a:p>
        </p:txBody>
      </p:sp>
      <p:pic>
        <p:nvPicPr>
          <p:cNvPr id="7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2FFF8C17-DF8F-4A74-B5B6-678064595C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911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シャツ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99AA38D6-856B-4D50-88D0-22D999BC8C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E8DD31E-824C-3163-62E3-F0E57C0A37C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1841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shirt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748ACDAC-C793-4726-AF1C-63A4DC6E1A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43A4B52-EB83-805D-8E59-24E0501AD75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409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シャツ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BCB9380C-FE7D-4CB3-97C7-72EE8FBA48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33398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A7D6C-AAC9-E634-3234-E128F4278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25ACAFB-F6C5-FE0B-CDCC-B84BFDE1BD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E6036B3-CA57-D757-1608-1E15EEB405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DFE465E-FF91-567D-CAB3-25DD4BC280D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C5130C7-A459-DB4B-6C75-FE4F3178096A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74F4404-A889-E3B6-8DC2-A909C52103B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7B700DA-96E7-0AAB-D33B-8742FEE1DCB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973DE1EA-B521-4D0B-8B2E-B17E07E4E2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AE1C9F-5F10-AEE6-E892-1E1C3AF4EA2E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72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92B0E-23BA-DA97-3543-CCB6CE9C6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687CDF9-A4F7-910F-DB3B-30731E75533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F2E729-A80D-B6C8-AEC2-43832C38B2B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15D4ED0-F9B6-41F6-3080-215A788BFB5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BFBE097-1D63-66C5-B71E-3816B0B1E39F}"/>
              </a:ext>
            </a:extLst>
          </p:cNvPr>
          <p:cNvGrpSpPr/>
          <p:nvPr/>
        </p:nvGrpSpPr>
        <p:grpSpPr>
          <a:xfrm>
            <a:off x="0" y="1713146"/>
            <a:ext cx="9144000" cy="3431708"/>
            <a:chOff x="0" y="2145587"/>
            <a:chExt cx="9144000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599DD2A-1D05-8857-460C-D66E64B22FFE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tomorrow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18AA7E3-B787-8095-0706-2084EF6F0C5D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BFC1C521-C0E5-CFCE-1EED-82B8090345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8053BFA-3700-A978-7C54-86FCBA46EC5D}"/>
              </a:ext>
            </a:extLst>
          </p:cNvPr>
          <p:cNvSpPr/>
          <p:nvPr/>
        </p:nvSpPr>
        <p:spPr>
          <a:xfrm>
            <a:off x="1343025" y="3402390"/>
            <a:ext cx="64674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340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60D4E7-1663-4B19-BEA3-28D7A02D86B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6FD86273-875A-4F2A-B87D-277B33FEA7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359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D7C39-639A-013F-7DF6-5BCA5A70D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D182B9-16D5-A531-557F-E3B89CA4BAD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9A20E6-2BDE-0FCA-3AF3-F1F6840C1C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D4ABBA1-4743-E941-F8E6-F8430D38BC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2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CB97F2C4-8918-274D-D10B-6831190B2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EBF870-0B63-6381-71FD-FFAD30F92696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2A4BCF-1EDF-5840-E20F-1B61B5F4B24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AB370CD-1F0A-9EF0-5940-49C92AA591D8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76C039-DF6B-9071-33A1-DC5244FD807D}"/>
              </a:ext>
            </a:extLst>
          </p:cNvPr>
          <p:cNvSpPr/>
          <p:nvPr/>
        </p:nvSpPr>
        <p:spPr>
          <a:xfrm>
            <a:off x="2114550" y="3613102"/>
            <a:ext cx="49244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618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6A166-6311-CDA9-B461-7AAD23510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CA841A8-A43F-25B6-72C5-2414DBB238B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5FDBFA-EF34-CEB0-4815-FA6CA37A33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276B862-A46D-F0FB-BA0D-C84169DD63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1647C96-F7FE-CBAE-7F0C-A2264FEB8DEF}"/>
              </a:ext>
            </a:extLst>
          </p:cNvPr>
          <p:cNvGrpSpPr/>
          <p:nvPr/>
        </p:nvGrpSpPr>
        <p:grpSpPr>
          <a:xfrm>
            <a:off x="152400" y="1811458"/>
            <a:ext cx="8839200" cy="3235084"/>
            <a:chOff x="152400" y="2054315"/>
            <a:chExt cx="8839200" cy="323508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3E701C6-203B-B4B8-DE54-1084D95D7926}"/>
                </a:ext>
              </a:extLst>
            </p:cNvPr>
            <p:cNvSpPr txBox="1"/>
            <p:nvPr/>
          </p:nvSpPr>
          <p:spPr>
            <a:xfrm>
              <a:off x="152400" y="4181403"/>
              <a:ext cx="88392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[the] [future]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11403C-0921-CA58-72ED-8255E9206B62}"/>
                </a:ext>
              </a:extLst>
            </p:cNvPr>
            <p:cNvSpPr txBox="1"/>
            <p:nvPr/>
          </p:nvSpPr>
          <p:spPr>
            <a:xfrm>
              <a:off x="815010" y="2054315"/>
              <a:ext cx="750735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将来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44E54F30-8589-2CFC-215C-8D4EE63661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3A7EEE-2BD9-780F-867D-EA0AD6D885E7}"/>
              </a:ext>
            </a:extLst>
          </p:cNvPr>
          <p:cNvSpPr/>
          <p:nvPr/>
        </p:nvSpPr>
        <p:spPr>
          <a:xfrm>
            <a:off x="923925" y="3938546"/>
            <a:ext cx="876300" cy="10701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866A1A6-92E0-C32C-62D8-D92E872D6DFA}"/>
              </a:ext>
            </a:extLst>
          </p:cNvPr>
          <p:cNvSpPr/>
          <p:nvPr/>
        </p:nvSpPr>
        <p:spPr>
          <a:xfrm>
            <a:off x="2895600" y="3938546"/>
            <a:ext cx="1447800" cy="10701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7FB70BB-4CCE-CC7C-0FC8-18C78B3B41F2}"/>
              </a:ext>
            </a:extLst>
          </p:cNvPr>
          <p:cNvSpPr/>
          <p:nvPr/>
        </p:nvSpPr>
        <p:spPr>
          <a:xfrm>
            <a:off x="5429249" y="3938546"/>
            <a:ext cx="2790825" cy="10701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626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947E6-C90F-65C5-76CC-CD3AAA52C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79B9D7A-11C0-662E-8503-D89BC97E843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EF0027A-3C3C-CFD6-EC0F-E4322959256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524C67-286E-7196-E89B-E4FFFE23B4C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222054-A121-9F5A-7563-4DF777B874E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3DF08C3-219E-A5D9-8B3F-A1109B5371D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3CBA8F0-3E98-EFE0-295C-49319DF29CEF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  <p:pic>
        <p:nvPicPr>
          <p:cNvPr id="4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24831836-C70E-AF70-5CCC-FEA8D87AAF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86CFF76-268A-9B1A-3B2F-883AD30DA5B0}"/>
              </a:ext>
            </a:extLst>
          </p:cNvPr>
          <p:cNvSpPr/>
          <p:nvPr/>
        </p:nvSpPr>
        <p:spPr>
          <a:xfrm>
            <a:off x="3228975" y="3402390"/>
            <a:ext cx="26955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605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A536A-E8D0-317A-B1A1-9D021E324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EF6E923-460A-82BF-4736-F43D5ED96C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E998FB0-F95F-5823-F697-599D6BAFB8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B648A5-CE79-A558-FD1D-7C0E30125A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0568D22-98B3-395C-8985-D19211975BF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177B188-1296-0CEF-BF2C-7A6830557AF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D93DBCC-52E3-06DC-73C0-BC219F1CB44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China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6829BA39-0D33-950B-5E86-AC8FC57AC8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5C7C53-1E60-69DE-9A29-A5AF0A092C13}"/>
              </a:ext>
            </a:extLst>
          </p:cNvPr>
          <p:cNvSpPr/>
          <p:nvPr/>
        </p:nvSpPr>
        <p:spPr>
          <a:xfrm>
            <a:off x="2752725" y="3519516"/>
            <a:ext cx="3648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7974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BD294-EB7B-9771-9CAD-77DCEAC0E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4FC4E63-C94A-E73E-A400-00543DD2360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16E2BF7-6926-2B36-D07D-C4907F367A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1FBC9F-E175-8657-A3A2-4FC33B206FD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7819A26-49C2-2660-3C85-3F42C06748AA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E68BB30-59C3-9E51-8738-E95FE6DA7FB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B2F48D8-AD65-BA22-4ACD-3F52F721CD16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を買う</a:t>
              </a:r>
            </a:p>
          </p:txBody>
        </p:sp>
      </p:grpSp>
      <p:pic>
        <p:nvPicPr>
          <p:cNvPr id="4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02DA4091-C76E-F645-8FCB-17A23576D8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2FC2763-2F3D-4A10-4CE4-4E4AC690738D}"/>
              </a:ext>
            </a:extLst>
          </p:cNvPr>
          <p:cNvSpPr/>
          <p:nvPr/>
        </p:nvSpPr>
        <p:spPr>
          <a:xfrm>
            <a:off x="3343275" y="3402390"/>
            <a:ext cx="24669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721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2B7AE-C8CA-D396-11C9-3FA0A12FA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968800-4D7D-9991-4879-6C10EBD21AD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056F0D-986B-888E-EC2C-71A2B7DFDE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76986EE-49A6-2C43-B896-C550EF7095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CFB76A9-6853-E15B-D5A6-8B700EA734B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AC296EF-A4A9-FD0D-D747-3EE5307C5B6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シャツ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47D3264-E211-09AB-FA0A-D75B4DCC41A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shirt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5417E9B5-E66D-0E99-B518-CDBA9627A6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1E248E0-97A7-36A3-5D0C-17BD20B8EEE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C7A5D53-77A6-55BD-B284-E040F2DB7485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971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25675B1A-ADF7-4BFB-9922-0A8ACF9780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14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を読む</a:t>
            </a:r>
          </a:p>
        </p:txBody>
      </p:sp>
      <p:pic>
        <p:nvPicPr>
          <p:cNvPr id="7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02D391BA-CE46-4839-A24B-6BC068A7CB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921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328518-20DD-479B-8502-5520D789C2A6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00125" y="4007635"/>
              <a:ext cx="71437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68C7AF8C-0ABB-4BA0-8C12-4285AD298B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493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952E7853-AE9D-4FF8-8E4F-6801694D9D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93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D90A3048-282E-4B24-8B71-4F772130DC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680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80B82A68-0EB1-4B57-ADAC-72B0C4F0EC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1BCA52C-6A4D-C7E1-410C-DFBE067934B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42FD9D-C723-2E4E-7E0E-66E6DF6AF5E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C2CF9B4-874C-E6E3-9533-2FC32AF2080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16198</TotalTime>
  <Words>178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2028</cp:revision>
  <cp:lastPrinted>2016-06-23T16:36:17Z</cp:lastPrinted>
  <dcterms:created xsi:type="dcterms:W3CDTF">2016-05-30T03:13:09Z</dcterms:created>
  <dcterms:modified xsi:type="dcterms:W3CDTF">2025-09-30T07:30:05Z</dcterms:modified>
</cp:coreProperties>
</file>