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672" r:id="rId2"/>
    <p:sldId id="3674" r:id="rId3"/>
    <p:sldId id="3675" r:id="rId4"/>
    <p:sldId id="3702" r:id="rId5"/>
    <p:sldId id="3703" r:id="rId6"/>
    <p:sldId id="3679" r:id="rId7"/>
    <p:sldId id="3704" r:id="rId8"/>
    <p:sldId id="3705" r:id="rId9"/>
    <p:sldId id="3678" r:id="rId10"/>
    <p:sldId id="3706" r:id="rId11"/>
    <p:sldId id="3707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E754-2A77-2F41-5116-DD89B563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8F03B-C962-3D60-4677-0FF25B9F9A28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D9FE13-4172-2969-BAB2-3609D3A1F72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49848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14A39-B942-3BF9-A4EA-EC990AEFB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25C473-285B-1370-4717-69FC70E7FFAB}"/>
              </a:ext>
            </a:extLst>
          </p:cNvPr>
          <p:cNvSpPr/>
          <p:nvPr/>
        </p:nvSpPr>
        <p:spPr>
          <a:xfrm>
            <a:off x="0" y="3478204"/>
            <a:ext cx="9144000" cy="33797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16D374-0BE2-E06C-BC04-E259650AC012}"/>
              </a:ext>
            </a:extLst>
          </p:cNvPr>
          <p:cNvSpPr txBox="1"/>
          <p:nvPr/>
        </p:nvSpPr>
        <p:spPr>
          <a:xfrm>
            <a:off x="537492" y="3649252"/>
            <a:ext cx="8405785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swim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sea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「海で」という意味をもち、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swim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during the vacation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「休暇中に」という意味をもち、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swim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の期間を説明しています。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2FB4932-E4DF-4E23-45EE-114267C4C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B98C082-12ED-7A6D-A89E-6FDBDF4C3285}"/>
              </a:ext>
            </a:extLst>
          </p:cNvPr>
          <p:cNvSpPr txBox="1"/>
          <p:nvPr/>
        </p:nvSpPr>
        <p:spPr>
          <a:xfrm>
            <a:off x="537494" y="2831618"/>
            <a:ext cx="54537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だから、彼女は休暇中に、家族と海で泳ぐつもりです。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D2E939D-C138-62ED-86E6-E11AB3B02B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8267" b="4198"/>
          <a:stretch/>
        </p:blipFill>
        <p:spPr>
          <a:xfrm>
            <a:off x="284173" y="1022216"/>
            <a:ext cx="8575654" cy="157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02159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F710E-6536-4C4E-D62B-7377CB42E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23ACFF5-C590-0871-AB83-4E7ED28F390F}"/>
              </a:ext>
            </a:extLst>
          </p:cNvPr>
          <p:cNvSpPr/>
          <p:nvPr/>
        </p:nvSpPr>
        <p:spPr>
          <a:xfrm>
            <a:off x="0" y="3478204"/>
            <a:ext cx="9144000" cy="33797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347BF2-67B1-0725-60EE-D9707418ED10}"/>
              </a:ext>
            </a:extLst>
          </p:cNvPr>
          <p:cNvSpPr txBox="1"/>
          <p:nvPr/>
        </p:nvSpPr>
        <p:spPr>
          <a:xfrm>
            <a:off x="537492" y="3649252"/>
            <a:ext cx="8405785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with her family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「家族と一緒に」という意味をもち、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誰と泳ぐのかを説明しています。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D839A04-E601-724E-7E3B-747276C8F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D732D3-D2DE-4DF3-7E50-C5A6629747DF}"/>
              </a:ext>
            </a:extLst>
          </p:cNvPr>
          <p:cNvSpPr txBox="1"/>
          <p:nvPr/>
        </p:nvSpPr>
        <p:spPr>
          <a:xfrm>
            <a:off x="537494" y="2831618"/>
            <a:ext cx="54537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だから、彼女は休暇中に、家族と海で泳ぐつもりです。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BE572A0-B409-3438-6DCC-2AAF548C2F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8267" b="4198"/>
          <a:stretch/>
        </p:blipFill>
        <p:spPr>
          <a:xfrm>
            <a:off x="284173" y="1022216"/>
            <a:ext cx="8575654" cy="157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50933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ED37F4B-5EDE-543B-C044-2259A545D1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91700"/>
          <a:stretch/>
        </p:blipFill>
        <p:spPr>
          <a:xfrm>
            <a:off x="284173" y="1022216"/>
            <a:ext cx="8575654" cy="74519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61B6E99-0B26-EE85-9F8E-C6F92F7BB600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59A975F-8002-851E-5B19-1C802EC41093}"/>
              </a:ext>
            </a:extLst>
          </p:cNvPr>
          <p:cNvSpPr txBox="1"/>
          <p:nvPr/>
        </p:nvSpPr>
        <p:spPr>
          <a:xfrm>
            <a:off x="537493" y="2604561"/>
            <a:ext cx="8069014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Ms.  Green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from  Canada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「カナダから」という意味をもち、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A7786A8-E05D-C7AF-FAEB-E777169DD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80F2C74-1ABC-206B-057E-4CB01D6C18B8}"/>
              </a:ext>
            </a:extLst>
          </p:cNvPr>
          <p:cNvSpPr txBox="1"/>
          <p:nvPr/>
        </p:nvSpPr>
        <p:spPr>
          <a:xfrm>
            <a:off x="537494" y="1767406"/>
            <a:ext cx="33868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グリーン先生はカナダ出身です。</a:t>
            </a:r>
          </a:p>
        </p:txBody>
      </p:sp>
    </p:spTree>
    <p:extLst>
      <p:ext uri="{BB962C8B-B14F-4D97-AF65-F5344CB8AC3E}">
        <p14:creationId xmlns:p14="http://schemas.microsoft.com/office/powerpoint/2010/main" val="21391127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27AA8-A613-1999-8390-7C489F69B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8A5AB67-886E-F609-3FAD-7B211FB8B935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900827F-B0C8-8D89-FDE9-5DCD1C9F7D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893" b="80747"/>
          <a:stretch/>
        </p:blipFill>
        <p:spPr>
          <a:xfrm>
            <a:off x="284173" y="1022216"/>
            <a:ext cx="8575654" cy="660799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DE451EF-0D86-C810-A3BE-B59AE54D572A}"/>
              </a:ext>
            </a:extLst>
          </p:cNvPr>
          <p:cNvSpPr txBox="1"/>
          <p:nvPr/>
        </p:nvSpPr>
        <p:spPr>
          <a:xfrm>
            <a:off x="537493" y="2604561"/>
            <a:ext cx="806901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teaches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English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Japan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「日本で」という意味をもち、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teaches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は時間を示す副詞です。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「現在」という意味をもちます。    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24465AD-67F3-03F1-A4ED-01564ABE4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128DA4-74D7-1968-CC9F-56EA0C52CFF6}"/>
              </a:ext>
            </a:extLst>
          </p:cNvPr>
          <p:cNvSpPr txBox="1"/>
          <p:nvPr/>
        </p:nvSpPr>
        <p:spPr>
          <a:xfrm>
            <a:off x="537493" y="1729306"/>
            <a:ext cx="40345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彼女は今、日本で英語を教えています。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81125714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578F9-FAE0-8C4B-84BC-158A2E332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3D2A4E3-16B3-47BD-ED3B-D33A2119C168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2E4E9F4-4761-29B2-5C19-5E4FED9E23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733" b="69713"/>
          <a:stretch/>
        </p:blipFill>
        <p:spPr>
          <a:xfrm>
            <a:off x="284173" y="1022216"/>
            <a:ext cx="8575654" cy="67818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DDB8725-4780-55F5-98A1-9619170C13B6}"/>
              </a:ext>
            </a:extLst>
          </p:cNvPr>
          <p:cNvSpPr txBox="1"/>
          <p:nvPr/>
        </p:nvSpPr>
        <p:spPr>
          <a:xfrm>
            <a:off x="537493" y="2604561"/>
            <a:ext cx="806901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go back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her country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「彼女の国へ」という意味をもち、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go back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の目的地を説明しています。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during this summer vacation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「この夏休みの間に」という意味をもち、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go back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56730CF-4F7E-28C2-3C4F-19006E048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16F541C-AA55-D056-133F-6A8AF7D168A9}"/>
              </a:ext>
            </a:extLst>
          </p:cNvPr>
          <p:cNvSpPr txBox="1"/>
          <p:nvPr/>
        </p:nvSpPr>
        <p:spPr>
          <a:xfrm>
            <a:off x="537494" y="1767406"/>
            <a:ext cx="562002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今年の夏休みの間、彼女は自分の国に戻るつもりです。</a:t>
            </a:r>
          </a:p>
        </p:txBody>
      </p:sp>
    </p:spTree>
    <p:extLst>
      <p:ext uri="{BB962C8B-B14F-4D97-AF65-F5344CB8AC3E}">
        <p14:creationId xmlns:p14="http://schemas.microsoft.com/office/powerpoint/2010/main" val="129004278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65867-1DA2-F0DB-4FBD-CE0ADEEB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0C931EF-D4D2-D06F-0723-476360A8E022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D53AC05-658E-3141-5B46-C62B72697E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734" b="58564"/>
          <a:stretch/>
        </p:blipFill>
        <p:spPr>
          <a:xfrm>
            <a:off x="284173" y="1022216"/>
            <a:ext cx="8575654" cy="69148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6BCE1C4-93D3-236B-8909-B5CFB72369F3}"/>
              </a:ext>
            </a:extLst>
          </p:cNvPr>
          <p:cNvSpPr txBox="1"/>
          <p:nvPr/>
        </p:nvSpPr>
        <p:spPr>
          <a:xfrm>
            <a:off x="537493" y="2604561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many plans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for 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「そのための」という意味をもち、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many plans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85CCFA5-D0E7-1736-8162-647A37F6B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8BA0E26-5F65-9959-863B-1E4F582D9C36}"/>
              </a:ext>
            </a:extLst>
          </p:cNvPr>
          <p:cNvSpPr txBox="1"/>
          <p:nvPr/>
        </p:nvSpPr>
        <p:spPr>
          <a:xfrm>
            <a:off x="537494" y="1767406"/>
            <a:ext cx="483146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彼女にはそのためのたくさんの計画があります。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22708180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FD5A3-3F23-5CAE-CD97-2BEDD47D2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9567D67-1D3B-2B77-0F40-56E509DC9243}"/>
              </a:ext>
            </a:extLst>
          </p:cNvPr>
          <p:cNvSpPr/>
          <p:nvPr/>
        </p:nvSpPr>
        <p:spPr>
          <a:xfrm>
            <a:off x="0" y="3961850"/>
            <a:ext cx="9144000" cy="29977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2619DF7-BF53-03BD-B7DD-EC1538EF8AE4}"/>
              </a:ext>
            </a:extLst>
          </p:cNvPr>
          <p:cNvSpPr txBox="1"/>
          <p:nvPr/>
        </p:nvSpPr>
        <p:spPr>
          <a:xfrm>
            <a:off x="537492" y="4292568"/>
            <a:ext cx="8405785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この文は、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つの節が結ばれています。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つ目の節は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get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Canada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「カナダに」という意味をもち、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の目的地を説明しています。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01DE869-59BC-EBDB-6559-638E571AC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E61AD91-B8EA-6B7E-D31D-00EEA0D555CB}"/>
              </a:ext>
            </a:extLst>
          </p:cNvPr>
          <p:cNvSpPr txBox="1"/>
          <p:nvPr/>
        </p:nvSpPr>
        <p:spPr>
          <a:xfrm>
            <a:off x="537494" y="3049405"/>
            <a:ext cx="8177882" cy="646331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8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日にカナダに到着する予定です。そして、次の日に友達とパーティーをする予定です。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6B38961-3C84-5E1D-BD27-8F4CA7CF6E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804" b="37379"/>
          <a:stretch/>
        </p:blipFill>
        <p:spPr>
          <a:xfrm>
            <a:off x="284173" y="1022216"/>
            <a:ext cx="8575654" cy="159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3751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85779-BCE9-098B-7B75-4F1B98E12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B82A1A-1814-BF36-C07D-79AD86C645E4}"/>
              </a:ext>
            </a:extLst>
          </p:cNvPr>
          <p:cNvSpPr/>
          <p:nvPr/>
        </p:nvSpPr>
        <p:spPr>
          <a:xfrm>
            <a:off x="0" y="3961850"/>
            <a:ext cx="9144000" cy="29977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46F948-1615-1469-BF6E-DEB303BC4518}"/>
              </a:ext>
            </a:extLst>
          </p:cNvPr>
          <p:cNvSpPr txBox="1"/>
          <p:nvPr/>
        </p:nvSpPr>
        <p:spPr>
          <a:xfrm>
            <a:off x="537492" y="4292568"/>
            <a:ext cx="8405785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August 10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8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get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の日付を説明しています。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つ目の節は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party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省略されていますが、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4DC4F37-C693-20ED-8EC7-874999322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C62E442-32E8-4AC2-15E7-C6AB6DB80586}"/>
              </a:ext>
            </a:extLst>
          </p:cNvPr>
          <p:cNvSpPr txBox="1"/>
          <p:nvPr/>
        </p:nvSpPr>
        <p:spPr>
          <a:xfrm>
            <a:off x="537494" y="3049405"/>
            <a:ext cx="8177882" cy="646331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8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日にカナダに到着する予定です。そして、次の日に友達とパーティーをする予定です。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53EC7DF-BCE5-8888-B702-4B35E25D79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804" b="37379"/>
          <a:stretch/>
        </p:blipFill>
        <p:spPr>
          <a:xfrm>
            <a:off x="284173" y="1022216"/>
            <a:ext cx="8575654" cy="159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13476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A895E-960B-5470-5E58-AD363B380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9BB4E5-22D4-50DF-60A6-047D0F672D43}"/>
              </a:ext>
            </a:extLst>
          </p:cNvPr>
          <p:cNvSpPr/>
          <p:nvPr/>
        </p:nvSpPr>
        <p:spPr>
          <a:xfrm>
            <a:off x="0" y="3961850"/>
            <a:ext cx="9144000" cy="299775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50EEE76-B625-6991-13B6-618DF19D6F52}"/>
              </a:ext>
            </a:extLst>
          </p:cNvPr>
          <p:cNvSpPr txBox="1"/>
          <p:nvPr/>
        </p:nvSpPr>
        <p:spPr>
          <a:xfrm>
            <a:off x="537492" y="4292568"/>
            <a:ext cx="8405785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with her friends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「友達と一緒に」という意味をもち、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誰とパーティーをするのかを説明しています。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next 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「その次の日に」という意味をもち、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C97D012-729E-B52E-B378-5F42B29C3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BA94136-6B5A-D299-B1E6-913BF870C8C5}"/>
              </a:ext>
            </a:extLst>
          </p:cNvPr>
          <p:cNvSpPr txBox="1"/>
          <p:nvPr/>
        </p:nvSpPr>
        <p:spPr>
          <a:xfrm>
            <a:off x="537494" y="3049405"/>
            <a:ext cx="8177882" cy="646331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8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日にカナダに到着する予定です。そして、次の日に友達とパーティーをする予定です。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52E627D-3130-7EB6-A33F-5EBE28C88B0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804" b="37379"/>
          <a:stretch/>
        </p:blipFill>
        <p:spPr>
          <a:xfrm>
            <a:off x="284173" y="1022216"/>
            <a:ext cx="8575654" cy="159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955560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11C43-1BF1-1E8F-05AE-376724EA0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17A6F42-64EC-0B7A-6B01-B2224119437F}"/>
              </a:ext>
            </a:extLst>
          </p:cNvPr>
          <p:cNvSpPr/>
          <p:nvPr/>
        </p:nvSpPr>
        <p:spPr>
          <a:xfrm>
            <a:off x="0" y="2686111"/>
            <a:ext cx="9144000" cy="417189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727E45D-BD1D-C7CF-3570-34D521A7172A}"/>
              </a:ext>
            </a:extLst>
          </p:cNvPr>
          <p:cNvSpPr txBox="1"/>
          <p:nvPr/>
        </p:nvSpPr>
        <p:spPr>
          <a:xfrm>
            <a:off x="537493" y="2934761"/>
            <a:ext cx="828477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 family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lives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near the sea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「海の近くに」という意味をもち、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lives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BF60122-21A5-8AEB-38E1-7F2B61F6A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DB0F5D-9E69-EC0E-C003-7B414C679F80}"/>
              </a:ext>
            </a:extLst>
          </p:cNvPr>
          <p:cNvSpPr txBox="1"/>
          <p:nvPr/>
        </p:nvSpPr>
        <p:spPr>
          <a:xfrm>
            <a:off x="537494" y="1993842"/>
            <a:ext cx="41964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彼女の家族は海の近くに住んでいます。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CBA1CC5-B452-94D6-5304-327822F391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7969" b="24099"/>
          <a:stretch/>
        </p:blipFill>
        <p:spPr>
          <a:xfrm>
            <a:off x="284173" y="1022216"/>
            <a:ext cx="8575654" cy="71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6062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16198</TotalTime>
  <Words>854</Words>
  <Application>Microsoft Office PowerPoint</Application>
  <PresentationFormat>画面に合わせる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2028</cp:revision>
  <cp:lastPrinted>2016-06-23T16:36:17Z</cp:lastPrinted>
  <dcterms:created xsi:type="dcterms:W3CDTF">2016-05-30T03:13:09Z</dcterms:created>
  <dcterms:modified xsi:type="dcterms:W3CDTF">2025-09-30T07:32:54Z</dcterms:modified>
</cp:coreProperties>
</file>