
<file path=[Content_Types].xml><?xml version="1.0" encoding="utf-8"?>
<Types xmlns="http://schemas.openxmlformats.org/package/2006/content-types">
  <Default Extension="jpeg" ContentType="image/jpeg"/>
  <Default Extension="mp3" ContentType="audio/mpeg"/>
  <Default Extension="png" ContentType="image/pn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7"/>
  </p:notesMasterIdLst>
  <p:handoutMasterIdLst>
    <p:handoutMasterId r:id="rId48"/>
  </p:handoutMasterIdLst>
  <p:sldIdLst>
    <p:sldId id="3668" r:id="rId2"/>
    <p:sldId id="3669" r:id="rId3"/>
    <p:sldId id="4086" r:id="rId4"/>
    <p:sldId id="4173" r:id="rId5"/>
    <p:sldId id="4174" r:id="rId6"/>
    <p:sldId id="4175" r:id="rId7"/>
    <p:sldId id="4185" r:id="rId8"/>
    <p:sldId id="4186" r:id="rId9"/>
    <p:sldId id="4187" r:id="rId10"/>
    <p:sldId id="4210" r:id="rId11"/>
    <p:sldId id="4211" r:id="rId12"/>
    <p:sldId id="4212" r:id="rId13"/>
    <p:sldId id="3670" r:id="rId14"/>
    <p:sldId id="4182" r:id="rId15"/>
    <p:sldId id="4096" r:id="rId16"/>
    <p:sldId id="4133" r:id="rId17"/>
    <p:sldId id="4098" r:id="rId18"/>
    <p:sldId id="4191" r:id="rId19"/>
    <p:sldId id="4192" r:id="rId20"/>
    <p:sldId id="4193" r:id="rId21"/>
    <p:sldId id="4213" r:id="rId22"/>
    <p:sldId id="4214" r:id="rId23"/>
    <p:sldId id="4215" r:id="rId24"/>
    <p:sldId id="4197" r:id="rId25"/>
    <p:sldId id="4183" r:id="rId26"/>
    <p:sldId id="4216" r:id="rId27"/>
    <p:sldId id="4217" r:id="rId28"/>
    <p:sldId id="4218" r:id="rId29"/>
    <p:sldId id="4219" r:id="rId30"/>
    <p:sldId id="4220" r:id="rId31"/>
    <p:sldId id="4221" r:id="rId32"/>
    <p:sldId id="4222" r:id="rId33"/>
    <p:sldId id="4223" r:id="rId34"/>
    <p:sldId id="4224" r:id="rId35"/>
    <p:sldId id="3683" r:id="rId36"/>
    <p:sldId id="4184" r:id="rId37"/>
    <p:sldId id="4164" r:id="rId38"/>
    <p:sldId id="4165" r:id="rId39"/>
    <p:sldId id="4166" r:id="rId40"/>
    <p:sldId id="4204" r:id="rId41"/>
    <p:sldId id="4205" r:id="rId42"/>
    <p:sldId id="4206" r:id="rId43"/>
    <p:sldId id="4207" r:id="rId44"/>
    <p:sldId id="4208" r:id="rId45"/>
    <p:sldId id="4209" r:id="rId46"/>
  </p:sldIdLst>
  <p:sldSz cx="9144000" cy="6858000" type="screen4x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8CBAD"/>
    <a:srgbClr val="005C2A"/>
    <a:srgbClr val="00FF00"/>
    <a:srgbClr val="FFFF8B"/>
    <a:srgbClr val="B4FEB4"/>
    <a:srgbClr val="FF3399"/>
    <a:srgbClr val="0043C8"/>
    <a:srgbClr val="FFFF00"/>
    <a:srgbClr val="CC3399"/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58" autoAdjust="0"/>
    <p:restoredTop sz="94270" autoAdjust="0"/>
  </p:normalViewPr>
  <p:slideViewPr>
    <p:cSldViewPr snapToGrid="0">
      <p:cViewPr varScale="1">
        <p:scale>
          <a:sx n="113" d="100"/>
          <a:sy n="113" d="100"/>
        </p:scale>
        <p:origin x="1530" y="108"/>
      </p:cViewPr>
      <p:guideLst>
        <p:guide orient="horz" pos="2160"/>
        <p:guide pos="2880"/>
      </p:guideLst>
    </p:cSldViewPr>
  </p:slideViewPr>
  <p:notesTextViewPr>
    <p:cViewPr>
      <p:scale>
        <a:sx n="150" d="100"/>
        <a:sy n="15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notesMaster" Target="notesMasters/notesMaster1.xml"/><Relationship Id="rId50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handoutMaster" Target="handoutMasters/handoutMaster1.xml"/><Relationship Id="rId8" Type="http://schemas.openxmlformats.org/officeDocument/2006/relationships/slide" Target="slides/slide7.xml"/><Relationship Id="rId51" Type="http://schemas.openxmlformats.org/officeDocument/2006/relationships/theme" Target="theme/theme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r">
              <a:defRPr sz="1200"/>
            </a:lvl1pPr>
          </a:lstStyle>
          <a:p>
            <a:fld id="{2B1F34B9-0AC5-4E73-BF1F-21CCB564203A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r">
              <a:defRPr sz="1200"/>
            </a:lvl1pPr>
          </a:lstStyle>
          <a:p>
            <a:fld id="{9E2676CF-156D-46B0-A308-5BE7C3EAC66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6514909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1002" y="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r">
              <a:defRPr sz="1200"/>
            </a:lvl1pPr>
          </a:lstStyle>
          <a:p>
            <a:fld id="{594C8D1A-E903-4CC0-AEC9-4041A386BBE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39838"/>
            <a:ext cx="4467225" cy="33512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034" tIns="46017" rIns="92034" bIns="46017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249" y="4777365"/>
            <a:ext cx="5437179" cy="3909042"/>
          </a:xfrm>
          <a:prstGeom prst="rect">
            <a:avLst/>
          </a:prstGeom>
        </p:spPr>
        <p:txBody>
          <a:bodyPr vert="horz" lIns="92034" tIns="46017" rIns="92034" bIns="46017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2863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1002" y="942863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r">
              <a:defRPr sz="1200"/>
            </a:lvl1pPr>
          </a:lstStyle>
          <a:p>
            <a:fld id="{EE94831B-95E8-4741-AC9E-FAE0388C9AD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760929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08607D7-FE1A-27F1-3BBC-2CCA25DD7D7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5F105BAC-9942-60DA-3BD1-129C6438DCB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2BA59A96-AF40-8D6E-995C-9C9B838B6A5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E9F8396E-8142-6815-F3BC-EA4CB2E31AD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7205034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1A75265-E0B0-37D9-1014-EB6AAEFACC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A6549BAA-E17B-96E9-29C4-3105424F72A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0C1A5117-5A50-15D6-F07A-74C2C2770E3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E53EF793-21F5-7B31-7383-0B614D5524B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15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3639569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0EA4FDF-D8E5-AC8D-02D1-BF322CCEBA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862DE79F-39D4-B85E-894F-C8DFF52FB42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9720D9F6-E5E2-6294-9685-CA714832252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B9013DD7-A1DB-682B-DC7C-068FF4B79D5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16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4587097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26D209E-ED81-EC3B-A989-0B68074CF65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41B16F31-5E23-2896-4CC1-92032CFA5CA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1EE8CF68-B618-FD23-6F4E-5744B928D02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6D498C24-1B1D-FCB0-7582-E0705B1832C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17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5616065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137F763-65E2-8E2C-173C-A7549D004FA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404C280B-F209-0442-C11A-6C72FA272B2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4D2EFB34-9112-9D51-9AAF-EF647E81228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A7F05EF3-9301-A42C-96BD-FAB2015614B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18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7661712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8FC55F-F277-44E7-AAC0-EC6CBFF5EFA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2EF728C1-4995-3DD1-CCA7-86BB78DC30A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A311723E-540B-E363-2569-F9B90B4F55D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87F5B041-DED4-F1C4-0A5B-3B6338AC847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19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7171284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2B2B107-B65C-FE3A-F77F-49777E93CB8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B6123C4E-5E6D-770F-E528-D7D88E784DD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16F4ACD4-691A-22F2-F98E-237A7F3BD7E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6ADC9523-CA36-C89B-EE8E-311B4C6DBE8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20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1083787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6AD9708-953A-1A67-FC9E-DB25B84FADC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C7534538-8DD2-E3E5-2200-7FAF5A4AB20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2E40359B-255F-13D7-719E-164BB367E13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55405712-F945-0BE9-B0DA-5C4FA0E09C1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21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62727512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2A2D55F-112A-3DF8-8606-49C82F67F3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C02A4AB9-E3FA-A0A2-6A40-0811ECB8AA9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36EB5D6D-7AD3-B52B-665F-E3B635F8364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D9B6132A-2C11-87A6-B4CD-CA8D732EDF7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22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82750282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208DD1C-C629-E794-6EB7-95F99ADE34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BD8BDAEF-B00E-C6E1-8037-2AE67DFBDA8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4BAE8453-FD90-9E83-CD3F-045AF39E56D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EF9DBE03-F210-FC4F-055A-02479B832A9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23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80766347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55F6933-145F-F1E1-1096-5D1982000E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38758DD3-1F23-7F28-4DBA-52C69F01ABB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4E4CBD48-E454-58B0-69D6-749F2C0FACB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63651AD4-5020-4F9E-DBF1-FC0C8E80B44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26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6719714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26CA845-6A09-6F48-1D18-D3C8AFA763C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A29B45EE-8F90-D56A-C52D-8B6E7C86600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F711E31C-429C-637E-6429-A8030433A86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40DCCAB9-08A4-A9DE-F225-5D3115BF40E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50104072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5C324DF-6137-E289-974B-576A293FACC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893C3DBD-8338-F7E4-C651-AF9818E6B9B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E40D1EE2-D493-F6B4-8768-16B7480CC45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EB313182-5B0B-3F87-A3D8-1CD4C5495F5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27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09708049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6AEED9F-34EF-91CC-9810-9F9F55661AC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13D1530E-E8EA-434E-2E98-638B7677427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71C5D1AF-7995-04C4-CBC6-15C4F050A92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A353DE70-EBF1-B8DA-BC38-E1E216244AA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28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9090717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0D3762E-0CAD-5465-18A2-38971D4D35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E015E834-FCF8-C95C-8224-5D01713DFF8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5E65AE0A-045E-3BC9-0BF9-B404C910791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ED86CDA5-2A00-FAFC-413E-2A610A276B7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29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15749895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A1F354D-E1AE-9B0C-5535-1EB884830B5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92692225-3561-34B3-2D12-08BCBAAB25C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2A386B21-374A-436B-CC17-C904B61EB60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018C5CE2-3B86-D036-B79D-0E8E291D8C6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30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19515357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987BEDA-B582-C8EB-583F-44D9F9B845B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CABEBEC1-F092-16BE-B1A8-87D7E509A80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AC16D26E-E787-B552-F5F5-0E3A93019B7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FC995A2B-CF77-01E5-317A-3403E9FB66E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31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00688059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6644847-5BD8-CCB7-46C4-86BCCDF5DBD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B0408AEE-900B-ECCD-830C-5C12EBDDC43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022BE16F-5A49-1ECC-4272-78239A95D73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74127C41-5E06-E6E5-1FFB-87FEEE10BF4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32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7470154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A0B8D31-B5E6-F99C-3DF6-27B22ADA31D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6F5EC804-3C73-8683-7102-97215877322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FEBCD653-E024-28EF-2753-1CF7498E18B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3D225510-22F2-67E9-FE6C-516F47C6C3A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33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58325959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5563384-7411-B159-2A5C-D8DEC127A2C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84A387E2-73E6-A542-8201-92E7A955503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5326C755-7EB1-E1BE-5ADA-4573C449EF0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E55F346-6199-2294-2BFB-0829FC56DF6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34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46286662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BA95613-301D-076D-9DD5-6C7777736E1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AE00EC35-BCDE-2B7E-6BAE-349510A9815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F89C229F-324C-24BB-21CB-37891EE725B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556D8A9B-0B32-5DF0-4D8D-1048C117B1B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37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6143801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C0F0B86-0C92-9712-36AF-2A0043DFBC2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773E34E9-BC7E-3117-93A6-8F4117DA55E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B4483D71-EE78-B564-D1D9-3FB55AE1DB5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1A75AA83-C1BF-8B55-81A1-90A37C3CF9D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38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1996344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5FA34A0-EC94-13C0-343D-CD12F425CAA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044CED90-5BDE-E37E-BB3C-6A0A40E72CD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ED441882-91CD-DB86-CCE3-6D329F5F348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A4816686-3981-22B0-9B3E-4689607EF52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261523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BE65FDF-7F64-1463-5432-2266279CB22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F9A449A5-D4CD-6D24-D4B5-981BDB1258B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1FD05F90-52F7-FA80-445F-9386E3153FD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DA94D53B-1BAF-6292-2DDF-8DB07D3C478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39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8221998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2A490C8-85D5-35B6-8C61-A35044605EA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A46AAB33-B736-7814-6015-BF43ECED529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0938BAD4-8177-0FDC-46C7-8B59F49584A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44D898E-E59E-95F9-FC49-67D5DA65526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40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08531011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9CB20AA-F425-AD62-CA16-A54F580422C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21B7D358-3263-4F4A-A48E-4E623BA8D0D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3C679190-EF34-ADA8-EC34-73677E78894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D05ABC09-AE55-B3BD-8AFD-C62213FB063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41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62056122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5573932-E2C0-135E-5259-FA0D8DE820B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26D32305-5DCB-5BCA-F70D-9A346AC5147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83CA99BB-FEE0-58EA-0BB4-5B7646EFEA5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A2AE027-D72C-B25C-57F0-42D93B12884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42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80513772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3873F4D-8640-4AFC-9D1C-812B308DBB1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FBB91613-83AF-BD86-5F47-5D3811CAB8C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268FA824-82D4-E13D-4BD8-27A9D65BC66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BFB614BD-8AE2-A0AA-14B5-07DAA14829F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43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75245456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8FF1D16-4DB2-DE3A-9F70-BA9ADEDF03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300116D5-3FA6-1EA1-130E-C1C987CBD88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37E8EE35-8C7A-1C36-B343-E5AD3190382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0BB0BDC0-A3FF-1EFD-9458-3FF7410C284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44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93168429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99AD8C5-9E56-5FD0-CED7-4AB0B25F8A9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8A75C114-D406-076E-60F2-8F39D389351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44691AC7-36B9-6DD6-A8F2-06897EE896F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5E0B17DC-5B0A-0B91-35E1-1542118474F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45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4300083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6EF15FC-5A73-1D87-9F48-25A0CAD81B1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6ABC8814-8BCC-602E-BDBA-2B1BEA09D01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BFAF6982-99E5-FAAF-B395-CEF713C106D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AB5BA5A5-C6B3-1B7C-177F-562A1C92E00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4514492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1FD2DAA-B312-44EF-620F-FC6511817F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9AB1FA2F-269A-CB53-93A6-52B8C30D9EB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919C5409-C9E6-A414-5575-54129B46D82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2338FD40-7295-46DE-56C4-5767790A751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5408580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B61F60F-47B4-2790-F9A9-A59FC573D0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38211785-E641-4BE4-558E-BCCB6F69773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224B7E8E-E887-F021-EDE5-A30F7D82F54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56CF7A39-EAA5-8C04-A372-6BE3538F04C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9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4837036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D2B30A2-D54E-0E99-FCB9-7C7C29C0484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300B10C6-86D9-ECB3-C31F-01DA8F3DB5C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85C5DC48-96E6-A174-F913-3B6668321B2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DC3CAAB0-827F-16B6-C8C3-61283AE6F7F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10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0226873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1365D84-2B07-540D-B71F-ABD5CB59152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20305B43-792E-9E07-E071-B2531B89026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EC390D04-4ED8-7D7B-A76E-4AB568C478F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8612BD99-8A46-F456-4C5B-D1FA57129C5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11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6531288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7A24D21-F0BE-EB53-1C32-D8AC1B201C4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50A4BB87-3264-6842-821D-5E147E031EE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1332F5B7-C73B-579D-DD7F-4F1DBCAFE15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83B4E3D9-1A10-7979-CAE3-7B891811360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12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573394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55752668"/>
      </p:ext>
    </p:extLst>
  </p:cSld>
  <p:clrMapOvr>
    <a:masterClrMapping/>
  </p:clrMapOvr>
  <p:transition spd="slow">
    <p:push dir="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32317179"/>
      </p:ext>
    </p:extLst>
  </p:cSld>
  <p:clrMapOvr>
    <a:masterClrMapping/>
  </p:clrMapOvr>
  <p:transition spd="slow">
    <p:push dir="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79450813"/>
      </p:ext>
    </p:extLst>
  </p:cSld>
  <p:clrMapOvr>
    <a:masterClrMapping/>
  </p:clrMapOvr>
  <p:transition spd="slow">
    <p:push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17482685"/>
      </p:ext>
    </p:extLst>
  </p:cSld>
  <p:clrMapOvr>
    <a:masterClrMapping/>
  </p:clrMapOvr>
  <p:transition spd="slow">
    <p:push dir="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31753082"/>
      </p:ext>
    </p:extLst>
  </p:cSld>
  <p:clrMapOvr>
    <a:masterClrMapping/>
  </p:clrMapOvr>
  <p:transition spd="slow">
    <p:push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957111"/>
      </p:ext>
    </p:extLst>
  </p:cSld>
  <p:clrMapOvr>
    <a:masterClrMapping/>
  </p:clrMapOvr>
  <p:transition spd="slow">
    <p:push dir="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19854406"/>
      </p:ext>
    </p:extLst>
  </p:cSld>
  <p:clrMapOvr>
    <a:masterClrMapping/>
  </p:clrMapOvr>
  <p:transition spd="slow">
    <p:push dir="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07942285"/>
      </p:ext>
    </p:extLst>
  </p:cSld>
  <p:clrMapOvr>
    <a:masterClrMapping/>
  </p:clrMapOvr>
  <p:transition spd="slow">
    <p:push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8361322"/>
      </p:ext>
    </p:extLst>
  </p:cSld>
  <p:clrMapOvr>
    <a:masterClrMapping/>
  </p:clrMapOvr>
  <p:transition spd="slow">
    <p:push dir="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0037060"/>
      </p:ext>
    </p:extLst>
  </p:cSld>
  <p:clrMapOvr>
    <a:masterClrMapping/>
  </p:clrMapOvr>
  <p:transition spd="slow">
    <p:push dir="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15527187"/>
      </p:ext>
    </p:extLst>
  </p:cSld>
  <p:clrMapOvr>
    <a:masterClrMapping/>
  </p:clrMapOvr>
  <p:transition spd="slow">
    <p:push dir="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81BB68-B616-4D86-9C97-9FCD2C2CF58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944093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slow">
    <p:push dir="u"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8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9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10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1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1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13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1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15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16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17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18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19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20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21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2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23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24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25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26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27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28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29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30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1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1.mp3"/><Relationship Id="rId1" Type="http://schemas.microsoft.com/office/2007/relationships/media" Target="../media/media11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31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1.mp3"/><Relationship Id="rId1" Type="http://schemas.microsoft.com/office/2007/relationships/media" Target="../media/media11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32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1.mp3"/><Relationship Id="rId1" Type="http://schemas.microsoft.com/office/2007/relationships/media" Target="../media/media11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33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2.mp3"/><Relationship Id="rId1" Type="http://schemas.microsoft.com/office/2007/relationships/media" Target="../media/media12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34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2.mp3"/><Relationship Id="rId1" Type="http://schemas.microsoft.com/office/2007/relationships/media" Target="../media/media12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35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2.mp3"/><Relationship Id="rId1" Type="http://schemas.microsoft.com/office/2007/relationships/media" Target="../media/media12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3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2.mp3"/><Relationship Id="rId1" Type="http://schemas.microsoft.com/office/2007/relationships/media" Target="../media/media2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2.mp3"/><Relationship Id="rId1" Type="http://schemas.microsoft.com/office/2007/relationships/media" Target="../media/media2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2.mp3"/><Relationship Id="rId1" Type="http://schemas.microsoft.com/office/2007/relationships/media" Target="../media/media2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6473DC9-9F6B-057C-83F2-3BC1CC0CE7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D7656801-C8A8-46C7-B4BE-F25A3F104A2B}"/>
              </a:ext>
            </a:extLst>
          </p:cNvPr>
          <p:cNvSpPr txBox="1"/>
          <p:nvPr/>
        </p:nvSpPr>
        <p:spPr>
          <a:xfrm>
            <a:off x="446847" y="2037213"/>
            <a:ext cx="844080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5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構造を確認しましょう。</a:t>
            </a: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1F8B6552-B916-F181-6BEF-EA51B8859A76}"/>
              </a:ext>
            </a:extLst>
          </p:cNvPr>
          <p:cNvSpPr/>
          <p:nvPr/>
        </p:nvSpPr>
        <p:spPr>
          <a:xfrm>
            <a:off x="66261" y="0"/>
            <a:ext cx="9011478" cy="6857999"/>
          </a:xfrm>
          <a:prstGeom prst="rect">
            <a:avLst/>
          </a:prstGeom>
          <a:noFill/>
          <a:ln w="1270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64837623"/>
      </p:ext>
    </p:extLst>
  </p:cSld>
  <p:clrMapOvr>
    <a:masterClrMapping/>
  </p:clrMapOvr>
  <p:transition spd="slow">
    <p:push dir="u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627F76F-6B0A-FEFD-3A2E-1216811267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958CB3CA-8D5C-F873-1C3F-AE6FFEE53368}"/>
              </a:ext>
            </a:extLst>
          </p:cNvPr>
          <p:cNvSpPr/>
          <p:nvPr/>
        </p:nvSpPr>
        <p:spPr>
          <a:xfrm>
            <a:off x="0" y="3438000"/>
            <a:ext cx="9144000" cy="3420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CA694E11-F4CB-E27C-233F-FE0DFED032BA}"/>
              </a:ext>
            </a:extLst>
          </p:cNvPr>
          <p:cNvSpPr txBox="1"/>
          <p:nvPr/>
        </p:nvSpPr>
        <p:spPr>
          <a:xfrm>
            <a:off x="1403393" y="4128490"/>
            <a:ext cx="6137718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u="sng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</a:t>
            </a:r>
            <a:r>
              <a:rPr kumimoji="1" lang="en-US" altLang="ja-JP" sz="440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’m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going to cook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dinner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en-US" altLang="ja-JP" sz="4400" u="sng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tonight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7597C28D-8C79-2631-A612-94BD77CD0A3A}"/>
              </a:ext>
            </a:extLst>
          </p:cNvPr>
          <p:cNvSpPr txBox="1"/>
          <p:nvPr/>
        </p:nvSpPr>
        <p:spPr>
          <a:xfrm>
            <a:off x="1359046" y="690490"/>
            <a:ext cx="6425907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私は</a:t>
            </a:r>
            <a:r>
              <a:rPr kumimoji="1" lang="en-US" altLang="ja-JP" sz="4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作るつもりです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夕食を</a:t>
            </a:r>
            <a:r>
              <a:rPr kumimoji="1" lang="en-US" altLang="ja-JP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  <a:r>
              <a:rPr kumimoji="1" lang="ja-JP" altLang="en-US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u="sng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今夜</a:t>
            </a: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2" name="I’m going to cook dinner  tonight.">
            <a:hlinkClick r:id="" action="ppaction://media"/>
            <a:extLst>
              <a:ext uri="{FF2B5EF4-FFF2-40B4-BE49-F238E27FC236}">
                <a16:creationId xmlns:a16="http://schemas.microsoft.com/office/drawing/2014/main" id="{6813B1AF-5906-6567-58FE-C40862434A0F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9683750" y="617538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240804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32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3A04791-134A-3958-F825-E8096FA0D90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75DAA91C-3B54-893A-846A-D819760340FE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90CB741E-C772-4BDD-1377-7333ED3DB675}"/>
              </a:ext>
            </a:extLst>
          </p:cNvPr>
          <p:cNvSpPr txBox="1"/>
          <p:nvPr/>
        </p:nvSpPr>
        <p:spPr>
          <a:xfrm>
            <a:off x="834157" y="2409490"/>
            <a:ext cx="7475685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</a:t>
            </a:r>
            <a:r>
              <a:rPr kumimoji="1" lang="en-US" altLang="ja-JP" sz="4400" b="1" u="sng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</a:t>
            </a:r>
            <a:r>
              <a:rPr kumimoji="1" lang="en-US" altLang="ja-JP" sz="440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--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] [g----]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[t-]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[c----]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dinner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en-US" altLang="ja-JP" sz="4400" u="sng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tonight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2" name="I’m going to cook dinner  tonight.">
            <a:hlinkClick r:id="" action="ppaction://media"/>
            <a:extLst>
              <a:ext uri="{FF2B5EF4-FFF2-40B4-BE49-F238E27FC236}">
                <a16:creationId xmlns:a16="http://schemas.microsoft.com/office/drawing/2014/main" id="{857A2473-D142-BCFD-E42F-E9D13D3F0B6D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9683750" y="617538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8282300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32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734CD1F-52D6-FA00-1D18-A04128F489F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C1024067-86F0-489A-D355-894F7CC912B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7DA10D54-0238-80D9-8D2C-5139ED650DA5}"/>
              </a:ext>
            </a:extLst>
          </p:cNvPr>
          <p:cNvSpPr txBox="1"/>
          <p:nvPr/>
        </p:nvSpPr>
        <p:spPr>
          <a:xfrm>
            <a:off x="1359046" y="2321004"/>
            <a:ext cx="6425907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私は</a:t>
            </a:r>
            <a:r>
              <a:rPr kumimoji="1" lang="en-US" altLang="ja-JP" sz="4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作るつもりです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夕食を</a:t>
            </a:r>
            <a:r>
              <a:rPr kumimoji="1" lang="en-US" altLang="ja-JP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  <a:r>
              <a:rPr kumimoji="1" lang="ja-JP" altLang="en-US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u="sng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今夜</a:t>
            </a: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3" name="I’m going to cook dinner  tonight.">
            <a:hlinkClick r:id="" action="ppaction://media"/>
            <a:extLst>
              <a:ext uri="{FF2B5EF4-FFF2-40B4-BE49-F238E27FC236}">
                <a16:creationId xmlns:a16="http://schemas.microsoft.com/office/drawing/2014/main" id="{CE9319FC-6ECB-5A31-B087-42E343300FD9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9683750" y="617538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10294243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32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891B907-8BC7-C61C-D0B6-A00B27F23DB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75D89249-30B0-BB28-C997-00EEAEDCF32E}"/>
              </a:ext>
            </a:extLst>
          </p:cNvPr>
          <p:cNvSpPr/>
          <p:nvPr/>
        </p:nvSpPr>
        <p:spPr>
          <a:xfrm>
            <a:off x="0" y="3429000"/>
            <a:ext cx="9144000" cy="3429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5" name="図 4">
            <a:extLst>
              <a:ext uri="{FF2B5EF4-FFF2-40B4-BE49-F238E27FC236}">
                <a16:creationId xmlns:a16="http://schemas.microsoft.com/office/drawing/2014/main" id="{EA44504B-29FF-BF34-8072-2ED35D30C41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5673" y="145059"/>
            <a:ext cx="8732655" cy="531020"/>
          </a:xfrm>
          <a:prstGeom prst="rect">
            <a:avLst/>
          </a:prstGeom>
        </p:spPr>
      </p:pic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C5F30F04-19B2-85C8-C03F-82AF645BCB02}"/>
              </a:ext>
            </a:extLst>
          </p:cNvPr>
          <p:cNvSpPr txBox="1"/>
          <p:nvPr/>
        </p:nvSpPr>
        <p:spPr>
          <a:xfrm>
            <a:off x="1032442" y="1719392"/>
            <a:ext cx="3739583" cy="369332"/>
          </a:xfrm>
          <a:prstGeom prst="rect">
            <a:avLst/>
          </a:prstGeom>
          <a:solidFill>
            <a:srgbClr val="F8CBAD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kumimoji="1" lang="ja-JP" altLang="en-US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彼女は将来、教師になるつもりです。</a:t>
            </a:r>
          </a:p>
        </p:txBody>
      </p:sp>
      <p:pic>
        <p:nvPicPr>
          <p:cNvPr id="7" name="図 6">
            <a:extLst>
              <a:ext uri="{FF2B5EF4-FFF2-40B4-BE49-F238E27FC236}">
                <a16:creationId xmlns:a16="http://schemas.microsoft.com/office/drawing/2014/main" id="{17A9A496-A4A3-B525-263D-AD1280DB85FB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t="34211" b="54717"/>
          <a:stretch/>
        </p:blipFill>
        <p:spPr>
          <a:xfrm>
            <a:off x="245278" y="1022216"/>
            <a:ext cx="8584397" cy="612843"/>
          </a:xfrm>
          <a:prstGeom prst="rect">
            <a:avLst/>
          </a:prstGeom>
        </p:spPr>
      </p:pic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B916ABB4-7EB8-1590-6429-019C4FE29485}"/>
              </a:ext>
            </a:extLst>
          </p:cNvPr>
          <p:cNvSpPr txBox="1"/>
          <p:nvPr/>
        </p:nvSpPr>
        <p:spPr>
          <a:xfrm>
            <a:off x="537493" y="3677650"/>
            <a:ext cx="8069014" cy="230832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She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S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（主語）、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is going to be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V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（動詞）、</a:t>
            </a:r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　　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a teacher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C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（補語）です。</a:t>
            </a:r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in the future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は修飾語で副詞のはたらきです。</a:t>
            </a:r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 　 「将来」という意味をもち、</a:t>
            </a:r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　　動詞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is going to be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の時間を説明しています。</a:t>
            </a:r>
          </a:p>
        </p:txBody>
      </p:sp>
    </p:spTree>
    <p:extLst>
      <p:ext uri="{BB962C8B-B14F-4D97-AF65-F5344CB8AC3E}">
        <p14:creationId xmlns:p14="http://schemas.microsoft.com/office/powerpoint/2010/main" val="290977689"/>
      </p:ext>
    </p:extLst>
  </p:cSld>
  <p:clrMapOvr>
    <a:masterClrMapping/>
  </p:clrMapOvr>
  <p:transition spd="slow">
    <p:push dir="u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C5CE284-E163-A37F-FDFB-B35F71238D0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0DFC36D5-317B-9715-1DF6-4DCC43E615AF}"/>
              </a:ext>
            </a:extLst>
          </p:cNvPr>
          <p:cNvSpPr txBox="1"/>
          <p:nvPr/>
        </p:nvSpPr>
        <p:spPr>
          <a:xfrm>
            <a:off x="299831" y="415246"/>
            <a:ext cx="790578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6600" b="1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Target Sentence</a:t>
            </a: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A671D26D-A3FC-59C5-E390-5DDE716C40E8}"/>
              </a:ext>
            </a:extLst>
          </p:cNvPr>
          <p:cNvSpPr/>
          <p:nvPr/>
        </p:nvSpPr>
        <p:spPr>
          <a:xfrm>
            <a:off x="66261" y="0"/>
            <a:ext cx="9011478" cy="6857999"/>
          </a:xfrm>
          <a:prstGeom prst="rect">
            <a:avLst/>
          </a:prstGeom>
          <a:noFill/>
          <a:ln w="1270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D763DBCF-4C1F-42FC-B840-22330296DD8E}"/>
              </a:ext>
            </a:extLst>
          </p:cNvPr>
          <p:cNvSpPr/>
          <p:nvPr/>
        </p:nvSpPr>
        <p:spPr>
          <a:xfrm>
            <a:off x="291548" y="1332987"/>
            <a:ext cx="8494643" cy="94926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AC71C280-7DB4-7FD3-3B89-A7D583546084}"/>
              </a:ext>
            </a:extLst>
          </p:cNvPr>
          <p:cNvSpPr txBox="1"/>
          <p:nvPr/>
        </p:nvSpPr>
        <p:spPr>
          <a:xfrm rot="21600000">
            <a:off x="707941" y="1966574"/>
            <a:ext cx="7661855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FLASH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CARD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PRACTICE</a:t>
            </a:r>
            <a:r>
              <a:rPr kumimoji="1" lang="ja-JP" altLang="en-US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！</a:t>
            </a:r>
            <a:endParaRPr kumimoji="1" lang="ja-JP" altLang="en-US" sz="4400" b="1" dirty="0">
              <a:ln w="28575">
                <a:noFill/>
              </a:ln>
              <a:solidFill>
                <a:srgbClr val="FF3399"/>
              </a:solidFill>
            </a:endParaRPr>
          </a:p>
        </p:txBody>
      </p:sp>
      <p:sp>
        <p:nvSpPr>
          <p:cNvPr id="12" name="矢印: 右 11">
            <a:extLst>
              <a:ext uri="{FF2B5EF4-FFF2-40B4-BE49-F238E27FC236}">
                <a16:creationId xmlns:a16="http://schemas.microsoft.com/office/drawing/2014/main" id="{C35CE20B-B771-5ADC-347E-5701BAA7C1D0}"/>
              </a:ext>
            </a:extLst>
          </p:cNvPr>
          <p:cNvSpPr/>
          <p:nvPr/>
        </p:nvSpPr>
        <p:spPr>
          <a:xfrm>
            <a:off x="6908798" y="2553504"/>
            <a:ext cx="1296821" cy="2178153"/>
          </a:xfrm>
          <a:prstGeom prst="rightArrow">
            <a:avLst/>
          </a:prstGeom>
          <a:solidFill>
            <a:srgbClr val="FF339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1296233"/>
      </p:ext>
    </p:extLst>
  </p:cSld>
  <p:clrMapOvr>
    <a:masterClrMapping/>
  </p:clrMapOvr>
  <p:transition spd="slow">
    <p:push dir="u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9E07F4B-0089-0A1A-82B5-4D7A909979D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B5DDA79B-8CC9-8AB4-794D-6346078E8953}"/>
              </a:ext>
            </a:extLst>
          </p:cNvPr>
          <p:cNvSpPr/>
          <p:nvPr/>
        </p:nvSpPr>
        <p:spPr>
          <a:xfrm>
            <a:off x="0" y="3438000"/>
            <a:ext cx="9144000" cy="3420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1537B8A2-0DC1-10FA-D6EC-069DED088347}"/>
              </a:ext>
            </a:extLst>
          </p:cNvPr>
          <p:cNvSpPr txBox="1"/>
          <p:nvPr/>
        </p:nvSpPr>
        <p:spPr>
          <a:xfrm>
            <a:off x="670546" y="4128490"/>
            <a:ext cx="7802903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She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is going to be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a teacher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in the future.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FF25122-3A63-6088-95FB-1E6AF086672D}"/>
              </a:ext>
            </a:extLst>
          </p:cNvPr>
          <p:cNvSpPr txBox="1"/>
          <p:nvPr/>
        </p:nvSpPr>
        <p:spPr>
          <a:xfrm>
            <a:off x="1063202" y="690490"/>
            <a:ext cx="7017593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彼女は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なるつもりです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教師に</a:t>
            </a:r>
            <a:r>
              <a:rPr kumimoji="1" lang="en-US" altLang="ja-JP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将来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2" name="She is going to be a teacher  in the future.">
            <a:hlinkClick r:id="" action="ppaction://media"/>
            <a:extLst>
              <a:ext uri="{FF2B5EF4-FFF2-40B4-BE49-F238E27FC236}">
                <a16:creationId xmlns:a16="http://schemas.microsoft.com/office/drawing/2014/main" id="{F86FE482-3D0E-D186-6E1C-4741DB50117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9721850" y="1201738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0807721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136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AE49544-C205-8CB1-D1D0-88722AE2247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5B718541-0614-BDC3-BA22-22F44FD44F1D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1FFA366A-44DA-C019-DFE7-CA631340BBA3}"/>
              </a:ext>
            </a:extLst>
          </p:cNvPr>
          <p:cNvSpPr txBox="1"/>
          <p:nvPr/>
        </p:nvSpPr>
        <p:spPr>
          <a:xfrm>
            <a:off x="715179" y="2409490"/>
            <a:ext cx="7713643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She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</a:t>
            </a:r>
            <a:r>
              <a:rPr kumimoji="1" lang="en-US" altLang="ja-JP" sz="4400" b="1" dirty="0" err="1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-] [g----]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[t-]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[b-]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a teacher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in the future.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pic>
        <p:nvPicPr>
          <p:cNvPr id="2" name="She is going to be a teacher  in the future.">
            <a:hlinkClick r:id="" action="ppaction://media"/>
            <a:extLst>
              <a:ext uri="{FF2B5EF4-FFF2-40B4-BE49-F238E27FC236}">
                <a16:creationId xmlns:a16="http://schemas.microsoft.com/office/drawing/2014/main" id="{2F7DA3D0-ECDE-9ABA-39EE-CDB3903F00A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9721850" y="1201738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0678980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136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E8E7163-D765-2D6E-E4E4-916A27F0E41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A6FEB209-6B48-3650-86F1-262BDE5322A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ED46AC12-D9CE-A446-BDCA-95FF0C36F10C}"/>
              </a:ext>
            </a:extLst>
          </p:cNvPr>
          <p:cNvSpPr txBox="1"/>
          <p:nvPr/>
        </p:nvSpPr>
        <p:spPr>
          <a:xfrm>
            <a:off x="1004535" y="2321005"/>
            <a:ext cx="7134931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彼女は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なるつもりです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教師に</a:t>
            </a:r>
            <a:r>
              <a:rPr kumimoji="1" lang="en-US" altLang="ja-JP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将来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3" name="She is going to be a teacher  in the future.">
            <a:hlinkClick r:id="" action="ppaction://media"/>
            <a:extLst>
              <a:ext uri="{FF2B5EF4-FFF2-40B4-BE49-F238E27FC236}">
                <a16:creationId xmlns:a16="http://schemas.microsoft.com/office/drawing/2014/main" id="{D89606D3-48EB-18C7-8DFA-DB0B01D99F3D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9721850" y="1201738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6605374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136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865B9CA-0B66-FB71-F2B5-5501CF0BAD5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3F18AEDD-BED5-AFB9-07D6-13C0DFEF22A3}"/>
              </a:ext>
            </a:extLst>
          </p:cNvPr>
          <p:cNvSpPr/>
          <p:nvPr/>
        </p:nvSpPr>
        <p:spPr>
          <a:xfrm>
            <a:off x="0" y="3438000"/>
            <a:ext cx="9144000" cy="3420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1DCE5C61-67D0-29F1-F03C-13BD850F43A5}"/>
              </a:ext>
            </a:extLst>
          </p:cNvPr>
          <p:cNvSpPr txBox="1"/>
          <p:nvPr/>
        </p:nvSpPr>
        <p:spPr>
          <a:xfrm>
            <a:off x="788883" y="4128490"/>
            <a:ext cx="7566233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u="sng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She</a:t>
            </a:r>
            <a:r>
              <a:rPr kumimoji="1" lang="en-US" altLang="ja-JP" sz="440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’s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going to be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a doctor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in the future.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3F1BBEB1-0573-C4AA-EF50-0124D3C3EAC2}"/>
              </a:ext>
            </a:extLst>
          </p:cNvPr>
          <p:cNvSpPr txBox="1"/>
          <p:nvPr/>
        </p:nvSpPr>
        <p:spPr>
          <a:xfrm>
            <a:off x="1064105" y="690490"/>
            <a:ext cx="7015790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彼女は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なるつもりです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医者に</a:t>
            </a:r>
            <a:r>
              <a:rPr kumimoji="1" lang="en-US" altLang="ja-JP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将来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2" name="She’s going to be a doctor  in the future.">
            <a:hlinkClick r:id="" action="ppaction://media"/>
            <a:extLst>
              <a:ext uri="{FF2B5EF4-FFF2-40B4-BE49-F238E27FC236}">
                <a16:creationId xmlns:a16="http://schemas.microsoft.com/office/drawing/2014/main" id="{E0EADA54-D03D-1349-DCFA-57C356EFC6C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9742488" y="909638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491223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064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CF11802-1E02-59FE-D097-5CBF78AA1DA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CD37061E-2FD1-0926-4DE8-0A0573C22D84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8406CCDA-A0A0-1A6B-BEA2-9C55766F4FF0}"/>
              </a:ext>
            </a:extLst>
          </p:cNvPr>
          <p:cNvSpPr txBox="1"/>
          <p:nvPr/>
        </p:nvSpPr>
        <p:spPr>
          <a:xfrm>
            <a:off x="715178" y="2409490"/>
            <a:ext cx="7713643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</a:t>
            </a:r>
            <a:r>
              <a:rPr kumimoji="1" lang="en-US" altLang="ja-JP" sz="4400" b="1" u="sng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S--</a:t>
            </a:r>
            <a:r>
              <a:rPr kumimoji="1" lang="en-US" altLang="ja-JP" sz="440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--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] [g----]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[t-]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[b-]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a doctor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in the future.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pic>
        <p:nvPicPr>
          <p:cNvPr id="2" name="She’s going to be a doctor  in the future.">
            <a:hlinkClick r:id="" action="ppaction://media"/>
            <a:extLst>
              <a:ext uri="{FF2B5EF4-FFF2-40B4-BE49-F238E27FC236}">
                <a16:creationId xmlns:a16="http://schemas.microsoft.com/office/drawing/2014/main" id="{F0FC9D19-7DBE-23EE-3DF2-941498B53190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9742488" y="909638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4428181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064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CAD8206-DEF4-0FD2-5EA6-7EC923C8E8D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A590CA1D-9B84-5E52-BE1E-254F4A7AEF85}"/>
              </a:ext>
            </a:extLst>
          </p:cNvPr>
          <p:cNvSpPr/>
          <p:nvPr/>
        </p:nvSpPr>
        <p:spPr>
          <a:xfrm>
            <a:off x="0" y="3429000"/>
            <a:ext cx="9144000" cy="3429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E1F0619D-C099-9800-3D16-1D4594989050}"/>
              </a:ext>
            </a:extLst>
          </p:cNvPr>
          <p:cNvSpPr txBox="1"/>
          <p:nvPr/>
        </p:nvSpPr>
        <p:spPr>
          <a:xfrm>
            <a:off x="537493" y="3677650"/>
            <a:ext cx="8069014" cy="230832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I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S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（主語）、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am going to read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V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（動詞）、</a:t>
            </a:r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　　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this book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O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（目的語）です。</a:t>
            </a:r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tomorrow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は副詞です。</a:t>
            </a:r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   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am going to read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を修飾し、いつ行われるかを</a:t>
            </a:r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　  示しています。</a:t>
            </a:r>
          </a:p>
        </p:txBody>
      </p:sp>
      <p:pic>
        <p:nvPicPr>
          <p:cNvPr id="17" name="図 16">
            <a:extLst>
              <a:ext uri="{FF2B5EF4-FFF2-40B4-BE49-F238E27FC236}">
                <a16:creationId xmlns:a16="http://schemas.microsoft.com/office/drawing/2014/main" id="{9FD8C0F4-CB43-A067-6ACE-1ECB1AE17AC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5673" y="145059"/>
            <a:ext cx="8732655" cy="53102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D72ED730-B32D-BFC6-E380-3B466CDAF848}"/>
              </a:ext>
            </a:extLst>
          </p:cNvPr>
          <p:cNvSpPr txBox="1"/>
          <p:nvPr/>
        </p:nvSpPr>
        <p:spPr>
          <a:xfrm>
            <a:off x="1032444" y="1684681"/>
            <a:ext cx="3663382" cy="369332"/>
          </a:xfrm>
          <a:prstGeom prst="rect">
            <a:avLst/>
          </a:prstGeom>
          <a:solidFill>
            <a:srgbClr val="F8CBAD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kumimoji="1" lang="ja-JP" altLang="en-US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私は明日、この本を読むつもりです。</a:t>
            </a:r>
          </a:p>
        </p:txBody>
      </p:sp>
      <p:pic>
        <p:nvPicPr>
          <p:cNvPr id="4" name="図 3">
            <a:extLst>
              <a:ext uri="{FF2B5EF4-FFF2-40B4-BE49-F238E27FC236}">
                <a16:creationId xmlns:a16="http://schemas.microsoft.com/office/drawing/2014/main" id="{1BF029D4-6F53-BE79-EF3D-E19BAB3591BF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t="21133" b="67260"/>
          <a:stretch/>
        </p:blipFill>
        <p:spPr>
          <a:xfrm>
            <a:off x="245278" y="1022216"/>
            <a:ext cx="8584397" cy="6424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7627385"/>
      </p:ext>
    </p:extLst>
  </p:cSld>
  <p:clrMapOvr>
    <a:masterClrMapping/>
  </p:clrMapOvr>
  <p:transition spd="slow">
    <p:push dir="u"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7A865C9-1C71-45F0-B2FD-A553F9E7B3F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1F4AD278-7F31-86C0-A1BE-BC1512F4213A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737866E8-B6A9-94F6-2F92-7B4F028B5630}"/>
              </a:ext>
            </a:extLst>
          </p:cNvPr>
          <p:cNvSpPr txBox="1"/>
          <p:nvPr/>
        </p:nvSpPr>
        <p:spPr>
          <a:xfrm>
            <a:off x="1004535" y="2321005"/>
            <a:ext cx="7134931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彼女は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なるつもりです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医者に</a:t>
            </a:r>
            <a:r>
              <a:rPr kumimoji="1" lang="en-US" altLang="ja-JP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将来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3" name="She’s going to be a doctor  in the future.">
            <a:hlinkClick r:id="" action="ppaction://media"/>
            <a:extLst>
              <a:ext uri="{FF2B5EF4-FFF2-40B4-BE49-F238E27FC236}">
                <a16:creationId xmlns:a16="http://schemas.microsoft.com/office/drawing/2014/main" id="{BEBF9395-669E-96C8-7D97-B52022DE9938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9742488" y="909638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3507671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064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20547B1-2792-87FA-A22B-2A6B33BD383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71515BFC-CC41-D725-1141-75A185EC999D}"/>
              </a:ext>
            </a:extLst>
          </p:cNvPr>
          <p:cNvSpPr/>
          <p:nvPr/>
        </p:nvSpPr>
        <p:spPr>
          <a:xfrm>
            <a:off x="0" y="3438000"/>
            <a:ext cx="9144000" cy="3420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743E60BA-8D2E-F09A-304B-8D17FFD599B0}"/>
              </a:ext>
            </a:extLst>
          </p:cNvPr>
          <p:cNvSpPr txBox="1"/>
          <p:nvPr/>
        </p:nvSpPr>
        <p:spPr>
          <a:xfrm>
            <a:off x="209149" y="3620659"/>
            <a:ext cx="8725702" cy="30546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u="sng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We</a:t>
            </a:r>
            <a:r>
              <a:rPr kumimoji="1" lang="en-US" altLang="ja-JP" sz="440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’re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going to be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junior high school students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u="sng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next year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D0D9CBC3-EADE-CEF5-371E-F24EB08D0BDA}"/>
              </a:ext>
            </a:extLst>
          </p:cNvPr>
          <p:cNvSpPr txBox="1"/>
          <p:nvPr/>
        </p:nvSpPr>
        <p:spPr>
          <a:xfrm>
            <a:off x="1072970" y="701248"/>
            <a:ext cx="6998059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u="sng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私たちは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なる予定です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中学生に</a:t>
            </a:r>
            <a:r>
              <a:rPr kumimoji="1" lang="en-US" altLang="ja-JP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ja-JP" altLang="en-US" sz="4800" u="sng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来年</a:t>
            </a: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2" name="We’re going to be junior high school students next year.">
            <a:hlinkClick r:id="" action="ppaction://media"/>
            <a:extLst>
              <a:ext uri="{FF2B5EF4-FFF2-40B4-BE49-F238E27FC236}">
                <a16:creationId xmlns:a16="http://schemas.microsoft.com/office/drawing/2014/main" id="{8372809E-BE08-312E-96BE-6C5F5D557464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9761538" y="966788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50836879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808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8D892C1-D083-021A-C00C-B047E61C23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3F1EBED1-F17A-3263-BB5F-17E75A79FDB9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857409CD-11B7-B0B0-DB97-EFA8029D00B1}"/>
              </a:ext>
            </a:extLst>
          </p:cNvPr>
          <p:cNvSpPr txBox="1"/>
          <p:nvPr/>
        </p:nvSpPr>
        <p:spPr>
          <a:xfrm>
            <a:off x="209149" y="1901659"/>
            <a:ext cx="8725702" cy="30546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</a:t>
            </a:r>
            <a:r>
              <a:rPr kumimoji="1" lang="en-US" altLang="ja-JP" sz="4400" b="1" u="sng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W-</a:t>
            </a:r>
            <a:r>
              <a:rPr kumimoji="1" lang="en-US" altLang="ja-JP" sz="440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---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] [g----]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[t-]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[b-]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junior high school students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u="sng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next year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3" name="We’re going to be junior high school students next year.">
            <a:hlinkClick r:id="" action="ppaction://media"/>
            <a:extLst>
              <a:ext uri="{FF2B5EF4-FFF2-40B4-BE49-F238E27FC236}">
                <a16:creationId xmlns:a16="http://schemas.microsoft.com/office/drawing/2014/main" id="{674689F3-45E5-7C1E-A63A-A9A1B728BB80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9761538" y="966788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9919208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808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3EF0241-A64E-1E26-3003-6F5CFCB98BC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81364BFB-CF5A-E1DF-AB0D-9DFA81AE342C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CCC7AF7B-B4D1-4ED2-22AE-64A0E2FCD7DC}"/>
              </a:ext>
            </a:extLst>
          </p:cNvPr>
          <p:cNvSpPr txBox="1"/>
          <p:nvPr/>
        </p:nvSpPr>
        <p:spPr>
          <a:xfrm>
            <a:off x="1072970" y="2321004"/>
            <a:ext cx="6998059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u="sng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私たちは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なる予定です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中学生に</a:t>
            </a:r>
            <a:r>
              <a:rPr kumimoji="1" lang="en-US" altLang="ja-JP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ja-JP" altLang="en-US" sz="4800" u="sng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来年</a:t>
            </a: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3" name="We’re going to be junior high school students next year.">
            <a:hlinkClick r:id="" action="ppaction://media"/>
            <a:extLst>
              <a:ext uri="{FF2B5EF4-FFF2-40B4-BE49-F238E27FC236}">
                <a16:creationId xmlns:a16="http://schemas.microsoft.com/office/drawing/2014/main" id="{E998CCB9-3369-5FA0-E929-E6D34B46DBAF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9761538" y="966788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5501012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808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822812B-5262-903F-ABF8-E197E42EA7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E12CAA5D-B161-B359-07C7-7354AD193A65}"/>
              </a:ext>
            </a:extLst>
          </p:cNvPr>
          <p:cNvSpPr/>
          <p:nvPr/>
        </p:nvSpPr>
        <p:spPr>
          <a:xfrm>
            <a:off x="0" y="3429000"/>
            <a:ext cx="9144000" cy="3429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6" name="図 5">
            <a:extLst>
              <a:ext uri="{FF2B5EF4-FFF2-40B4-BE49-F238E27FC236}">
                <a16:creationId xmlns:a16="http://schemas.microsoft.com/office/drawing/2014/main" id="{97EC0868-C287-26F5-5BBD-B8071A71EA5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5673" y="145059"/>
            <a:ext cx="8732655" cy="531020"/>
          </a:xfrm>
          <a:prstGeom prst="rect">
            <a:avLst/>
          </a:prstGeom>
        </p:spPr>
      </p:pic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08AEDFDC-C8DB-7566-ED5F-531C61DDAAC8}"/>
              </a:ext>
            </a:extLst>
          </p:cNvPr>
          <p:cNvSpPr txBox="1"/>
          <p:nvPr/>
        </p:nvSpPr>
        <p:spPr>
          <a:xfrm>
            <a:off x="1032443" y="1974627"/>
            <a:ext cx="4168207" cy="369332"/>
          </a:xfrm>
          <a:prstGeom prst="rect">
            <a:avLst/>
          </a:prstGeom>
          <a:solidFill>
            <a:srgbClr val="F8CBAD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kumimoji="1" lang="ja-JP" altLang="en-US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彼らは中国を訪れるつもりはありません。</a:t>
            </a:r>
          </a:p>
        </p:txBody>
      </p:sp>
      <p:pic>
        <p:nvPicPr>
          <p:cNvPr id="7" name="図 6">
            <a:extLst>
              <a:ext uri="{FF2B5EF4-FFF2-40B4-BE49-F238E27FC236}">
                <a16:creationId xmlns:a16="http://schemas.microsoft.com/office/drawing/2014/main" id="{0B731F29-AD28-ECBE-3B94-5074B7171785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t="46960" b="40650"/>
          <a:stretch/>
        </p:blipFill>
        <p:spPr>
          <a:xfrm>
            <a:off x="245278" y="1022216"/>
            <a:ext cx="8584397" cy="685797"/>
          </a:xfrm>
          <a:prstGeom prst="rect">
            <a:avLst/>
          </a:prstGeom>
        </p:spPr>
      </p:pic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7E38CBFB-D8E9-40CE-3095-568671057CB8}"/>
              </a:ext>
            </a:extLst>
          </p:cNvPr>
          <p:cNvSpPr txBox="1"/>
          <p:nvPr/>
        </p:nvSpPr>
        <p:spPr>
          <a:xfrm>
            <a:off x="537493" y="3677650"/>
            <a:ext cx="8069014" cy="83099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They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S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（主語）、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are not going to visit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V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（動詞）、</a:t>
            </a:r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　　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China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O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（目的語）です。</a:t>
            </a:r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979042085"/>
      </p:ext>
    </p:extLst>
  </p:cSld>
  <p:clrMapOvr>
    <a:masterClrMapping/>
  </p:clrMapOvr>
  <p:transition spd="slow">
    <p:push dir="u"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FBD6A85-46A4-0CA5-B629-3D49EF02E73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41F3078C-9E2A-B35C-2098-621EA29FE812}"/>
              </a:ext>
            </a:extLst>
          </p:cNvPr>
          <p:cNvSpPr txBox="1"/>
          <p:nvPr/>
        </p:nvSpPr>
        <p:spPr>
          <a:xfrm>
            <a:off x="299831" y="415246"/>
            <a:ext cx="790578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6600" b="1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Target Sentence</a:t>
            </a: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03279A51-EB28-027F-41FF-E01F55D142F8}"/>
              </a:ext>
            </a:extLst>
          </p:cNvPr>
          <p:cNvSpPr/>
          <p:nvPr/>
        </p:nvSpPr>
        <p:spPr>
          <a:xfrm>
            <a:off x="66261" y="0"/>
            <a:ext cx="9011478" cy="6857999"/>
          </a:xfrm>
          <a:prstGeom prst="rect">
            <a:avLst/>
          </a:prstGeom>
          <a:noFill/>
          <a:ln w="1270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0D1C7344-F764-A51B-C8D8-94DA615EC9FF}"/>
              </a:ext>
            </a:extLst>
          </p:cNvPr>
          <p:cNvSpPr/>
          <p:nvPr/>
        </p:nvSpPr>
        <p:spPr>
          <a:xfrm>
            <a:off x="291548" y="1332987"/>
            <a:ext cx="8494643" cy="94926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2FD063D8-0F5A-228D-065F-FA9045C94C0D}"/>
              </a:ext>
            </a:extLst>
          </p:cNvPr>
          <p:cNvSpPr txBox="1"/>
          <p:nvPr/>
        </p:nvSpPr>
        <p:spPr>
          <a:xfrm rot="21600000">
            <a:off x="707941" y="1966574"/>
            <a:ext cx="7661855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FLASH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CARD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PRACTICE</a:t>
            </a:r>
            <a:r>
              <a:rPr kumimoji="1" lang="ja-JP" altLang="en-US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！</a:t>
            </a:r>
            <a:endParaRPr kumimoji="1" lang="ja-JP" altLang="en-US" sz="4400" b="1" dirty="0">
              <a:ln w="28575">
                <a:noFill/>
              </a:ln>
              <a:solidFill>
                <a:srgbClr val="FF3399"/>
              </a:solidFill>
            </a:endParaRPr>
          </a:p>
        </p:txBody>
      </p:sp>
      <p:sp>
        <p:nvSpPr>
          <p:cNvPr id="12" name="矢印: 右 11">
            <a:extLst>
              <a:ext uri="{FF2B5EF4-FFF2-40B4-BE49-F238E27FC236}">
                <a16:creationId xmlns:a16="http://schemas.microsoft.com/office/drawing/2014/main" id="{02F2E4B1-3F5F-674E-B529-2855E69349D0}"/>
              </a:ext>
            </a:extLst>
          </p:cNvPr>
          <p:cNvSpPr/>
          <p:nvPr/>
        </p:nvSpPr>
        <p:spPr>
          <a:xfrm>
            <a:off x="6908798" y="2553504"/>
            <a:ext cx="1296821" cy="2178153"/>
          </a:xfrm>
          <a:prstGeom prst="rightArrow">
            <a:avLst/>
          </a:prstGeom>
          <a:solidFill>
            <a:srgbClr val="FF339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05322023"/>
      </p:ext>
    </p:extLst>
  </p:cSld>
  <p:clrMapOvr>
    <a:masterClrMapping/>
  </p:clrMapOvr>
  <p:transition spd="slow">
    <p:push dir="u"/>
  </p:transition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B02BECA-7294-CF51-CFF4-D3E9C394CA3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966B6EEB-9F04-FB44-1D84-7913928953FD}"/>
              </a:ext>
            </a:extLst>
          </p:cNvPr>
          <p:cNvSpPr/>
          <p:nvPr/>
        </p:nvSpPr>
        <p:spPr>
          <a:xfrm>
            <a:off x="0" y="3438000"/>
            <a:ext cx="9144000" cy="3420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1253D2B0-428B-2C7B-68A4-2D116F3E9B4A}"/>
              </a:ext>
            </a:extLst>
          </p:cNvPr>
          <p:cNvSpPr txBox="1"/>
          <p:nvPr/>
        </p:nvSpPr>
        <p:spPr>
          <a:xfrm>
            <a:off x="340653" y="4128490"/>
            <a:ext cx="8462693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They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are not going to visit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China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BD7187A8-6985-A6CE-C62A-42DAC46B97BB}"/>
              </a:ext>
            </a:extLst>
          </p:cNvPr>
          <p:cNvSpPr txBox="1"/>
          <p:nvPr/>
        </p:nvSpPr>
        <p:spPr>
          <a:xfrm>
            <a:off x="1312361" y="690490"/>
            <a:ext cx="6519275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彼らは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訪れるつもりは</a:t>
            </a:r>
            <a:endParaRPr kumimoji="1" lang="en-US" altLang="ja-JP" sz="4800" b="1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ありません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ja-JP" altLang="en-US" sz="48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中国を</a:t>
            </a:r>
            <a:r>
              <a:rPr kumimoji="1" lang="en-US" altLang="ja-JP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2" name="They are not going to visit China.">
            <a:hlinkClick r:id="" action="ppaction://media"/>
            <a:extLst>
              <a:ext uri="{FF2B5EF4-FFF2-40B4-BE49-F238E27FC236}">
                <a16:creationId xmlns:a16="http://schemas.microsoft.com/office/drawing/2014/main" id="{8A2E01FA-C38F-6B21-3DD7-4B39EA30481F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9721850" y="69532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224186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00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A0FFBEA-4DFD-FD32-058D-A64EA8A157F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6A44C8DF-C88B-9170-9A6A-A072E7BB14B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48DE9260-D9C9-ED22-81BF-8EAADC94F408}"/>
              </a:ext>
            </a:extLst>
          </p:cNvPr>
          <p:cNvSpPr txBox="1"/>
          <p:nvPr/>
        </p:nvSpPr>
        <p:spPr>
          <a:xfrm>
            <a:off x="333586" y="2409490"/>
            <a:ext cx="8476827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They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[a--] [n--] [g----] [t-] [v----]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en-US" altLang="ja-JP" sz="44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China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pic>
        <p:nvPicPr>
          <p:cNvPr id="2" name="They are not going to visit China.">
            <a:hlinkClick r:id="" action="ppaction://media"/>
            <a:extLst>
              <a:ext uri="{FF2B5EF4-FFF2-40B4-BE49-F238E27FC236}">
                <a16:creationId xmlns:a16="http://schemas.microsoft.com/office/drawing/2014/main" id="{6638930C-C97D-378F-6999-E49E82ED47E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9721850" y="69532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6073156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00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C2D10A8-9A3B-A9B6-A2AA-99F3B92E127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8C012922-A807-D93D-F0BF-579F81BDE34A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2" name="They are not going to visit China.">
            <a:hlinkClick r:id="" action="ppaction://media"/>
            <a:extLst>
              <a:ext uri="{FF2B5EF4-FFF2-40B4-BE49-F238E27FC236}">
                <a16:creationId xmlns:a16="http://schemas.microsoft.com/office/drawing/2014/main" id="{DEDB664A-FEA6-4916-9BCE-C423EEB20CDD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9721850" y="695325"/>
            <a:ext cx="406400" cy="406400"/>
          </a:xfrm>
          <a:prstGeom prst="rect">
            <a:avLst/>
          </a:prstGeom>
        </p:spPr>
      </p:pic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34FF83FD-267C-B84A-4EA2-839FDC6F5325}"/>
              </a:ext>
            </a:extLst>
          </p:cNvPr>
          <p:cNvSpPr txBox="1"/>
          <p:nvPr/>
        </p:nvSpPr>
        <p:spPr>
          <a:xfrm>
            <a:off x="1312362" y="2321004"/>
            <a:ext cx="6519275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彼らは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訪れるつもりは</a:t>
            </a:r>
            <a:endParaRPr kumimoji="1" lang="en-US" altLang="ja-JP" sz="4800" b="1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ありません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ja-JP" altLang="en-US" sz="48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中国を</a:t>
            </a:r>
            <a:r>
              <a:rPr kumimoji="1" lang="en-US" altLang="ja-JP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</p:spTree>
    <p:extLst>
      <p:ext uri="{BB962C8B-B14F-4D97-AF65-F5344CB8AC3E}">
        <p14:creationId xmlns:p14="http://schemas.microsoft.com/office/powerpoint/2010/main" val="2330908794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00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723D87D-7A92-E2AC-EB38-E7A38CB5F13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7CE56D23-71C7-9F81-97E4-7D64D843777E}"/>
              </a:ext>
            </a:extLst>
          </p:cNvPr>
          <p:cNvSpPr/>
          <p:nvPr/>
        </p:nvSpPr>
        <p:spPr>
          <a:xfrm>
            <a:off x="0" y="3438000"/>
            <a:ext cx="9144000" cy="3420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FF9957C4-2B5F-48A1-54D3-A4BEA1D3CEC5}"/>
              </a:ext>
            </a:extLst>
          </p:cNvPr>
          <p:cNvSpPr txBox="1"/>
          <p:nvPr/>
        </p:nvSpPr>
        <p:spPr>
          <a:xfrm>
            <a:off x="546844" y="4128490"/>
            <a:ext cx="8050313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They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aren’t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going to visit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Australia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3F7B4768-63E1-03C4-D0FB-335E8CA47425}"/>
              </a:ext>
            </a:extLst>
          </p:cNvPr>
          <p:cNvSpPr txBox="1"/>
          <p:nvPr/>
        </p:nvSpPr>
        <p:spPr>
          <a:xfrm>
            <a:off x="472714" y="690490"/>
            <a:ext cx="8198571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彼らは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訪れるつもりはありません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ja-JP" altLang="en-US" sz="48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オーストラリアを</a:t>
            </a:r>
            <a:r>
              <a:rPr kumimoji="1" lang="en-US" altLang="ja-JP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2" name="They aren’t going to visit Australia.">
            <a:hlinkClick r:id="" action="ppaction://media"/>
            <a:extLst>
              <a:ext uri="{FF2B5EF4-FFF2-40B4-BE49-F238E27FC236}">
                <a16:creationId xmlns:a16="http://schemas.microsoft.com/office/drawing/2014/main" id="{0B72969D-E68A-7E3C-F76F-864D578FB5A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9858375" y="636588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4989096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920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34119DC-0E6A-90F4-F4EC-797CE531FCC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CDBBD191-83EB-3190-AAFB-3ED6793A9FF5}"/>
              </a:ext>
            </a:extLst>
          </p:cNvPr>
          <p:cNvSpPr txBox="1"/>
          <p:nvPr/>
        </p:nvSpPr>
        <p:spPr>
          <a:xfrm>
            <a:off x="299831" y="415246"/>
            <a:ext cx="790578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6600" b="1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Target Sentence</a:t>
            </a: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33C2AAAF-2139-2E4F-DE6B-62A40B8C7254}"/>
              </a:ext>
            </a:extLst>
          </p:cNvPr>
          <p:cNvSpPr/>
          <p:nvPr/>
        </p:nvSpPr>
        <p:spPr>
          <a:xfrm>
            <a:off x="66261" y="0"/>
            <a:ext cx="9011478" cy="6857999"/>
          </a:xfrm>
          <a:prstGeom prst="rect">
            <a:avLst/>
          </a:prstGeom>
          <a:noFill/>
          <a:ln w="1270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CE7B40D5-4C33-8EC5-C9EF-B118D9B7ECBF}"/>
              </a:ext>
            </a:extLst>
          </p:cNvPr>
          <p:cNvSpPr/>
          <p:nvPr/>
        </p:nvSpPr>
        <p:spPr>
          <a:xfrm>
            <a:off x="291548" y="1332987"/>
            <a:ext cx="8494643" cy="94926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1F734CB5-2411-6A21-EB0A-65E01B2074EC}"/>
              </a:ext>
            </a:extLst>
          </p:cNvPr>
          <p:cNvSpPr txBox="1"/>
          <p:nvPr/>
        </p:nvSpPr>
        <p:spPr>
          <a:xfrm rot="21600000">
            <a:off x="707941" y="1966574"/>
            <a:ext cx="7661855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FLASH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CARD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PRACTICE</a:t>
            </a:r>
            <a:r>
              <a:rPr kumimoji="1" lang="ja-JP" altLang="en-US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！</a:t>
            </a:r>
            <a:endParaRPr kumimoji="1" lang="ja-JP" altLang="en-US" sz="4400" b="1" dirty="0">
              <a:ln w="28575">
                <a:noFill/>
              </a:ln>
              <a:solidFill>
                <a:srgbClr val="FF3399"/>
              </a:solidFill>
            </a:endParaRPr>
          </a:p>
        </p:txBody>
      </p:sp>
      <p:sp>
        <p:nvSpPr>
          <p:cNvPr id="12" name="矢印: 右 11">
            <a:extLst>
              <a:ext uri="{FF2B5EF4-FFF2-40B4-BE49-F238E27FC236}">
                <a16:creationId xmlns:a16="http://schemas.microsoft.com/office/drawing/2014/main" id="{3C91FE1E-B7FC-8FC3-0010-BD5A2CABB18A}"/>
              </a:ext>
            </a:extLst>
          </p:cNvPr>
          <p:cNvSpPr/>
          <p:nvPr/>
        </p:nvSpPr>
        <p:spPr>
          <a:xfrm>
            <a:off x="6908798" y="2553504"/>
            <a:ext cx="1296821" cy="2178153"/>
          </a:xfrm>
          <a:prstGeom prst="rightArrow">
            <a:avLst/>
          </a:prstGeom>
          <a:solidFill>
            <a:srgbClr val="FF339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87343629"/>
      </p:ext>
    </p:extLst>
  </p:cSld>
  <p:clrMapOvr>
    <a:masterClrMapping/>
  </p:clrMapOvr>
  <p:transition spd="slow">
    <p:push dir="u"/>
  </p:transition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1703618-BF1D-23AD-BAB5-F465586F73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A7F1B46C-B3DD-BE57-0038-56756B475CA5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D7A69357-E6DE-2361-71D8-E4AC2888E12C}"/>
              </a:ext>
            </a:extLst>
          </p:cNvPr>
          <p:cNvSpPr txBox="1"/>
          <p:nvPr/>
        </p:nvSpPr>
        <p:spPr>
          <a:xfrm>
            <a:off x="715433" y="2409490"/>
            <a:ext cx="7713134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[T---]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</a:t>
            </a:r>
            <a:r>
              <a:rPr kumimoji="1" lang="en-US" altLang="ja-JP" sz="440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a-----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] [g----] [t-] [v----]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en-US" altLang="ja-JP" sz="44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Australia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pic>
        <p:nvPicPr>
          <p:cNvPr id="2" name="They aren’t going to visit Australia.">
            <a:hlinkClick r:id="" action="ppaction://media"/>
            <a:extLst>
              <a:ext uri="{FF2B5EF4-FFF2-40B4-BE49-F238E27FC236}">
                <a16:creationId xmlns:a16="http://schemas.microsoft.com/office/drawing/2014/main" id="{190F8C02-31E8-FF8C-7FA9-72D411200C48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9858375" y="636588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542700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920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9A149DC-3CCA-92E1-E815-B655094CC8E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7D7D7C9F-13BA-43D5-5911-840B07F0DEF0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3" name="They aren’t going to visit Australia.">
            <a:hlinkClick r:id="" action="ppaction://media"/>
            <a:extLst>
              <a:ext uri="{FF2B5EF4-FFF2-40B4-BE49-F238E27FC236}">
                <a16:creationId xmlns:a16="http://schemas.microsoft.com/office/drawing/2014/main" id="{8E02F61D-0536-044A-DC88-6D60C25DDE89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9858375" y="636588"/>
            <a:ext cx="406400" cy="406400"/>
          </a:xfrm>
          <a:prstGeom prst="rect">
            <a:avLst/>
          </a:prstGeom>
        </p:spPr>
      </p:pic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52AE1FDD-5CEC-675A-8D47-7A6DCD982551}"/>
              </a:ext>
            </a:extLst>
          </p:cNvPr>
          <p:cNvSpPr txBox="1"/>
          <p:nvPr/>
        </p:nvSpPr>
        <p:spPr>
          <a:xfrm>
            <a:off x="472714" y="2321004"/>
            <a:ext cx="8198571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彼らは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訪れるつもりはありません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ja-JP" altLang="en-US" sz="48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オーストラリアを</a:t>
            </a:r>
            <a:r>
              <a:rPr kumimoji="1" lang="en-US" altLang="ja-JP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</p:spTree>
    <p:extLst>
      <p:ext uri="{BB962C8B-B14F-4D97-AF65-F5344CB8AC3E}">
        <p14:creationId xmlns:p14="http://schemas.microsoft.com/office/powerpoint/2010/main" val="1713393288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920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920236E-A918-2EB0-9E78-606CB1CDD7E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B401299D-5521-75B2-78EF-F46744137DCB}"/>
              </a:ext>
            </a:extLst>
          </p:cNvPr>
          <p:cNvSpPr/>
          <p:nvPr/>
        </p:nvSpPr>
        <p:spPr>
          <a:xfrm>
            <a:off x="0" y="3438000"/>
            <a:ext cx="9144000" cy="3420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327C9FB7-C12F-A1CA-4864-D12554531781}"/>
              </a:ext>
            </a:extLst>
          </p:cNvPr>
          <p:cNvSpPr txBox="1"/>
          <p:nvPr/>
        </p:nvSpPr>
        <p:spPr>
          <a:xfrm>
            <a:off x="1131340" y="4128490"/>
            <a:ext cx="6881319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u="sng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</a:t>
            </a:r>
            <a:r>
              <a:rPr kumimoji="1" lang="en-US" altLang="ja-JP" sz="440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’m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not going to visit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the museum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5F8E32AD-D0E4-EEEB-9EE3-D8189CF56FE3}"/>
              </a:ext>
            </a:extLst>
          </p:cNvPr>
          <p:cNvSpPr txBox="1"/>
          <p:nvPr/>
        </p:nvSpPr>
        <p:spPr>
          <a:xfrm>
            <a:off x="1131340" y="690490"/>
            <a:ext cx="6875796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u="sng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私は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訪れるつもりは</a:t>
            </a:r>
            <a:endParaRPr kumimoji="1" lang="en-US" altLang="ja-JP" sz="4800" b="1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ありません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ja-JP" altLang="en-US" sz="48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博物館を</a:t>
            </a:r>
            <a:r>
              <a:rPr kumimoji="1" lang="en-US" altLang="ja-JP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2" name="I’m not going to visit the museum.">
            <a:hlinkClick r:id="" action="ppaction://media"/>
            <a:extLst>
              <a:ext uri="{FF2B5EF4-FFF2-40B4-BE49-F238E27FC236}">
                <a16:creationId xmlns:a16="http://schemas.microsoft.com/office/drawing/2014/main" id="{BAAB6C46-EA95-9B3A-2109-AECC67D993A9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9721850" y="1103313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8133416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96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48F9E6A-E02D-C44B-6AE5-A0AE8F77DC9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89633F89-3EC8-1705-90AC-F3735B77EFBE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5A019644-FD6A-5BFF-CA5A-391C4FB6BA65}"/>
              </a:ext>
            </a:extLst>
          </p:cNvPr>
          <p:cNvSpPr txBox="1"/>
          <p:nvPr/>
        </p:nvSpPr>
        <p:spPr>
          <a:xfrm>
            <a:off x="811829" y="2409490"/>
            <a:ext cx="7520342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</a:t>
            </a:r>
            <a:r>
              <a:rPr kumimoji="1" lang="en-US" altLang="ja-JP" sz="4400" b="1" u="sng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</a:t>
            </a:r>
            <a:r>
              <a:rPr kumimoji="1" lang="en-US" altLang="ja-JP" sz="440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--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] [n--] [g----] [t-] 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[v----]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en-US" altLang="ja-JP" sz="44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the museum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pic>
        <p:nvPicPr>
          <p:cNvPr id="2" name="I’m not going to visit the museum.">
            <a:hlinkClick r:id="" action="ppaction://media"/>
            <a:extLst>
              <a:ext uri="{FF2B5EF4-FFF2-40B4-BE49-F238E27FC236}">
                <a16:creationId xmlns:a16="http://schemas.microsoft.com/office/drawing/2014/main" id="{A4C6F495-742B-2B0C-FAC0-E895730A95E9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9721850" y="1103313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8135609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96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9D6B964-7468-095D-34CE-DAFF961C275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A596EF29-DB8E-D0E3-9EF3-147E5EDF088E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3" name="I’m not going to visit the museum.">
            <a:hlinkClick r:id="" action="ppaction://media"/>
            <a:extLst>
              <a:ext uri="{FF2B5EF4-FFF2-40B4-BE49-F238E27FC236}">
                <a16:creationId xmlns:a16="http://schemas.microsoft.com/office/drawing/2014/main" id="{7922717E-BBFE-8531-7A9A-AA9E04BB4C5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9721850" y="1103313"/>
            <a:ext cx="406400" cy="406400"/>
          </a:xfrm>
          <a:prstGeom prst="rect">
            <a:avLst/>
          </a:prstGeom>
        </p:spPr>
      </p:pic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39CACAB1-7CC0-8FF7-24C6-F5834FC11B75}"/>
              </a:ext>
            </a:extLst>
          </p:cNvPr>
          <p:cNvSpPr txBox="1"/>
          <p:nvPr/>
        </p:nvSpPr>
        <p:spPr>
          <a:xfrm>
            <a:off x="1134102" y="2321004"/>
            <a:ext cx="6875796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u="sng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私は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訪れるつもりは</a:t>
            </a:r>
            <a:endParaRPr kumimoji="1" lang="en-US" altLang="ja-JP" sz="4800" b="1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ありません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ja-JP" altLang="en-US" sz="48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博物館を</a:t>
            </a:r>
            <a:r>
              <a:rPr kumimoji="1" lang="en-US" altLang="ja-JP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</p:spTree>
    <p:extLst>
      <p:ext uri="{BB962C8B-B14F-4D97-AF65-F5344CB8AC3E}">
        <p14:creationId xmlns:p14="http://schemas.microsoft.com/office/powerpoint/2010/main" val="3046452032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96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4AC1F92-6B8C-EC48-833C-E3AB58E449D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1F9744E0-EB87-963B-2B6D-92ACF4E391E2}"/>
              </a:ext>
            </a:extLst>
          </p:cNvPr>
          <p:cNvSpPr/>
          <p:nvPr/>
        </p:nvSpPr>
        <p:spPr>
          <a:xfrm>
            <a:off x="0" y="3429000"/>
            <a:ext cx="9144000" cy="3429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6" name="図 5">
            <a:extLst>
              <a:ext uri="{FF2B5EF4-FFF2-40B4-BE49-F238E27FC236}">
                <a16:creationId xmlns:a16="http://schemas.microsoft.com/office/drawing/2014/main" id="{7E1E9828-6A8C-870A-B4E0-22088BA359F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5673" y="145059"/>
            <a:ext cx="8732655" cy="531020"/>
          </a:xfrm>
          <a:prstGeom prst="rect">
            <a:avLst/>
          </a:prstGeom>
        </p:spPr>
      </p:pic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D552BF6F-009A-DE62-E214-67C02F2C4ACB}"/>
              </a:ext>
            </a:extLst>
          </p:cNvPr>
          <p:cNvSpPr txBox="1"/>
          <p:nvPr/>
        </p:nvSpPr>
        <p:spPr>
          <a:xfrm>
            <a:off x="1032444" y="1974627"/>
            <a:ext cx="4025332" cy="369332"/>
          </a:xfrm>
          <a:prstGeom prst="rect">
            <a:avLst/>
          </a:prstGeom>
          <a:solidFill>
            <a:srgbClr val="F8CBAD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kumimoji="1" lang="ja-JP" altLang="en-US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あなたはこのシャツを買うつもりですか。</a:t>
            </a:r>
          </a:p>
        </p:txBody>
      </p:sp>
      <p:pic>
        <p:nvPicPr>
          <p:cNvPr id="7" name="図 6">
            <a:extLst>
              <a:ext uri="{FF2B5EF4-FFF2-40B4-BE49-F238E27FC236}">
                <a16:creationId xmlns:a16="http://schemas.microsoft.com/office/drawing/2014/main" id="{FB27B851-0BC3-41D3-49A8-B02D1A2FCD3F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t="58951" b="24529"/>
          <a:stretch/>
        </p:blipFill>
        <p:spPr>
          <a:xfrm>
            <a:off x="245278" y="1022216"/>
            <a:ext cx="8584397" cy="914395"/>
          </a:xfrm>
          <a:prstGeom prst="rect">
            <a:avLst/>
          </a:prstGeom>
        </p:spPr>
      </p:pic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90DD6EA0-3ECD-3B7D-AFBF-4716022F1B23}"/>
              </a:ext>
            </a:extLst>
          </p:cNvPr>
          <p:cNvSpPr txBox="1"/>
          <p:nvPr/>
        </p:nvSpPr>
        <p:spPr>
          <a:xfrm>
            <a:off x="537493" y="3677650"/>
            <a:ext cx="8069014" cy="83099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you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S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（主語）、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Are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～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 going to buy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V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（動詞）、</a:t>
            </a:r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　　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this shirt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O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（目的語）です。</a:t>
            </a:r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066149033"/>
      </p:ext>
    </p:extLst>
  </p:cSld>
  <p:clrMapOvr>
    <a:masterClrMapping/>
  </p:clrMapOvr>
  <p:transition spd="slow">
    <p:push dir="u"/>
  </p:transition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F4CA814-5D1E-8D2D-E62B-29B43CE902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F94CCE0B-65F0-82AB-B99C-48521911ABAF}"/>
              </a:ext>
            </a:extLst>
          </p:cNvPr>
          <p:cNvSpPr txBox="1"/>
          <p:nvPr/>
        </p:nvSpPr>
        <p:spPr>
          <a:xfrm>
            <a:off x="299831" y="415246"/>
            <a:ext cx="790578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6600" b="1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Target Sentence</a:t>
            </a: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98AC3690-DBC3-5F81-9A46-296575118E88}"/>
              </a:ext>
            </a:extLst>
          </p:cNvPr>
          <p:cNvSpPr/>
          <p:nvPr/>
        </p:nvSpPr>
        <p:spPr>
          <a:xfrm>
            <a:off x="66261" y="0"/>
            <a:ext cx="9011478" cy="6857999"/>
          </a:xfrm>
          <a:prstGeom prst="rect">
            <a:avLst/>
          </a:prstGeom>
          <a:noFill/>
          <a:ln w="1270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430FD6DD-15DD-D012-0E31-C38779D30143}"/>
              </a:ext>
            </a:extLst>
          </p:cNvPr>
          <p:cNvSpPr/>
          <p:nvPr/>
        </p:nvSpPr>
        <p:spPr>
          <a:xfrm>
            <a:off x="291548" y="1332987"/>
            <a:ext cx="8494643" cy="94926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AD675DD5-315C-FB95-5672-45497C78066D}"/>
              </a:ext>
            </a:extLst>
          </p:cNvPr>
          <p:cNvSpPr txBox="1"/>
          <p:nvPr/>
        </p:nvSpPr>
        <p:spPr>
          <a:xfrm rot="21600000">
            <a:off x="707941" y="1966574"/>
            <a:ext cx="7661855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FLASH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CARD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PRACTICE</a:t>
            </a:r>
            <a:r>
              <a:rPr kumimoji="1" lang="ja-JP" altLang="en-US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！</a:t>
            </a:r>
            <a:endParaRPr kumimoji="1" lang="ja-JP" altLang="en-US" sz="4400" b="1" dirty="0">
              <a:ln w="28575">
                <a:noFill/>
              </a:ln>
              <a:solidFill>
                <a:srgbClr val="FF3399"/>
              </a:solidFill>
            </a:endParaRPr>
          </a:p>
        </p:txBody>
      </p:sp>
      <p:sp>
        <p:nvSpPr>
          <p:cNvPr id="12" name="矢印: 右 11">
            <a:extLst>
              <a:ext uri="{FF2B5EF4-FFF2-40B4-BE49-F238E27FC236}">
                <a16:creationId xmlns:a16="http://schemas.microsoft.com/office/drawing/2014/main" id="{A8EA6EA2-5E77-DF17-8B98-5ABD75900257}"/>
              </a:ext>
            </a:extLst>
          </p:cNvPr>
          <p:cNvSpPr/>
          <p:nvPr/>
        </p:nvSpPr>
        <p:spPr>
          <a:xfrm>
            <a:off x="6908798" y="2553504"/>
            <a:ext cx="1296821" cy="2178153"/>
          </a:xfrm>
          <a:prstGeom prst="rightArrow">
            <a:avLst/>
          </a:prstGeom>
          <a:solidFill>
            <a:srgbClr val="FF339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61661382"/>
      </p:ext>
    </p:extLst>
  </p:cSld>
  <p:clrMapOvr>
    <a:masterClrMapping/>
  </p:clrMapOvr>
  <p:transition spd="slow">
    <p:push dir="u"/>
  </p:transition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F50AAF7-1A3F-E57A-6227-31E6E3A9F5B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89039C26-3665-34DC-59B7-36081B9375CF}"/>
              </a:ext>
            </a:extLst>
          </p:cNvPr>
          <p:cNvSpPr/>
          <p:nvPr/>
        </p:nvSpPr>
        <p:spPr>
          <a:xfrm>
            <a:off x="0" y="3438000"/>
            <a:ext cx="9144000" cy="3420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EC1A5CC9-C57B-9C1B-2654-D5AB102B0DF2}"/>
              </a:ext>
            </a:extLst>
          </p:cNvPr>
          <p:cNvSpPr txBox="1"/>
          <p:nvPr/>
        </p:nvSpPr>
        <p:spPr>
          <a:xfrm>
            <a:off x="1106232" y="4128490"/>
            <a:ext cx="6931533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Are 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you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going to buy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this shirt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?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B4D7E13A-7C22-902F-6EB0-BEC24D7666D3}"/>
              </a:ext>
            </a:extLst>
          </p:cNvPr>
          <p:cNvSpPr txBox="1"/>
          <p:nvPr/>
        </p:nvSpPr>
        <p:spPr>
          <a:xfrm>
            <a:off x="439267" y="690490"/>
            <a:ext cx="8265465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あなたは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買うつもりですか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このシャツを</a:t>
            </a:r>
            <a:r>
              <a:rPr kumimoji="1" lang="en-US" altLang="ja-JP" sz="48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2" name="Are you going to buy this shirt">
            <a:hlinkClick r:id="" action="ppaction://media"/>
            <a:extLst>
              <a:ext uri="{FF2B5EF4-FFF2-40B4-BE49-F238E27FC236}">
                <a16:creationId xmlns:a16="http://schemas.microsoft.com/office/drawing/2014/main" id="{07C2226A-AF17-CA94-2ADD-943B0E861D32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9605963" y="131762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7608338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36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F6E806A-EC5D-F9DA-8D96-663D834C3DF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9D8DAA5F-50ED-CB53-61C4-76A85DB5ECBC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8169B5F1-FAF3-2226-5B05-A3CC19D4E592}"/>
              </a:ext>
            </a:extLst>
          </p:cNvPr>
          <p:cNvSpPr txBox="1"/>
          <p:nvPr/>
        </p:nvSpPr>
        <p:spPr>
          <a:xfrm>
            <a:off x="262466" y="2409490"/>
            <a:ext cx="8619068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[A--] 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you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[g----] [t-]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[b--]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this shirt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?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pic>
        <p:nvPicPr>
          <p:cNvPr id="2" name="Are you going to buy this shirt">
            <a:hlinkClick r:id="" action="ppaction://media"/>
            <a:extLst>
              <a:ext uri="{FF2B5EF4-FFF2-40B4-BE49-F238E27FC236}">
                <a16:creationId xmlns:a16="http://schemas.microsoft.com/office/drawing/2014/main" id="{A9A325CA-4440-EECE-EFED-F4C1D37ABEEF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9605963" y="131762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1927794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36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A3651E4-5087-1116-4476-C8B13CCE198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6C004A2B-EB74-B788-8BB4-DA90CE7BF058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AC5B2322-AED8-161C-4A57-74B1AAA750B6}"/>
              </a:ext>
            </a:extLst>
          </p:cNvPr>
          <p:cNvSpPr txBox="1"/>
          <p:nvPr/>
        </p:nvSpPr>
        <p:spPr>
          <a:xfrm>
            <a:off x="385479" y="2321004"/>
            <a:ext cx="8373041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あなたは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買うつもりですか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このシャツを</a:t>
            </a:r>
            <a:r>
              <a:rPr kumimoji="1" lang="en-US" altLang="ja-JP" sz="48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2" name="Are you going to buy this shirt">
            <a:hlinkClick r:id="" action="ppaction://media"/>
            <a:extLst>
              <a:ext uri="{FF2B5EF4-FFF2-40B4-BE49-F238E27FC236}">
                <a16:creationId xmlns:a16="http://schemas.microsoft.com/office/drawing/2014/main" id="{706B54D7-C82F-D437-3560-57C6FB1D061F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9605963" y="131762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1131241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36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AD87FD4-6D70-68A3-3AFF-11ADA1F8B59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DB159CAA-4FA7-E8E4-4375-AC276D4D67B2}"/>
              </a:ext>
            </a:extLst>
          </p:cNvPr>
          <p:cNvSpPr/>
          <p:nvPr/>
        </p:nvSpPr>
        <p:spPr>
          <a:xfrm>
            <a:off x="0" y="3438000"/>
            <a:ext cx="9144000" cy="3420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24FA456B-F89E-AAB1-9889-BF234A79A200}"/>
              </a:ext>
            </a:extLst>
          </p:cNvPr>
          <p:cNvSpPr txBox="1"/>
          <p:nvPr/>
        </p:nvSpPr>
        <p:spPr>
          <a:xfrm>
            <a:off x="1014792" y="4128490"/>
            <a:ext cx="7114413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am going to read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this book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tomorrow.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3F509FC2-7F3C-328C-64A4-902C84DC854A}"/>
              </a:ext>
            </a:extLst>
          </p:cNvPr>
          <p:cNvSpPr txBox="1"/>
          <p:nvPr/>
        </p:nvSpPr>
        <p:spPr>
          <a:xfrm>
            <a:off x="1359046" y="690490"/>
            <a:ext cx="6425907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私は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読むつもりです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この本を</a:t>
            </a:r>
            <a:r>
              <a:rPr kumimoji="1" lang="en-US" altLang="ja-JP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  <a:r>
              <a:rPr kumimoji="1" lang="ja-JP" altLang="en-US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明日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6" name="I am going to read this book  tomorrow.">
            <a:hlinkClick r:id="" action="ppaction://media"/>
            <a:extLst>
              <a:ext uri="{FF2B5EF4-FFF2-40B4-BE49-F238E27FC236}">
                <a16:creationId xmlns:a16="http://schemas.microsoft.com/office/drawing/2014/main" id="{0D176E31-0277-89CB-3CDA-BF5E0CAAA0E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9683750" y="889000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8954489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944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9D2BDEF-9F05-CFF5-7EE8-694C4D668C6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0F26AB34-4ED6-7CDD-C327-DCAB32BF7BBC}"/>
              </a:ext>
            </a:extLst>
          </p:cNvPr>
          <p:cNvSpPr/>
          <p:nvPr/>
        </p:nvSpPr>
        <p:spPr>
          <a:xfrm>
            <a:off x="0" y="3438000"/>
            <a:ext cx="9144000" cy="3420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6CCAD518-557D-18E0-835A-07D2746AFC02}"/>
              </a:ext>
            </a:extLst>
          </p:cNvPr>
          <p:cNvSpPr txBox="1"/>
          <p:nvPr/>
        </p:nvSpPr>
        <p:spPr>
          <a:xfrm>
            <a:off x="1160021" y="4128490"/>
            <a:ext cx="6823957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Are 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you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going to buy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this car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?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39B5C9EF-2860-F66F-BF25-B961CCFA458B}"/>
              </a:ext>
            </a:extLst>
          </p:cNvPr>
          <p:cNvSpPr txBox="1"/>
          <p:nvPr/>
        </p:nvSpPr>
        <p:spPr>
          <a:xfrm>
            <a:off x="428509" y="690490"/>
            <a:ext cx="8286980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あなたは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買うつもりですか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この車を</a:t>
            </a:r>
            <a:r>
              <a:rPr kumimoji="1" lang="en-US" altLang="ja-JP" sz="48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2" name="Are you going to buy this car">
            <a:hlinkClick r:id="" action="ppaction://media"/>
            <a:extLst>
              <a:ext uri="{FF2B5EF4-FFF2-40B4-BE49-F238E27FC236}">
                <a16:creationId xmlns:a16="http://schemas.microsoft.com/office/drawing/2014/main" id="{D5850125-FBF3-484C-0432-730F570CBD53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9721850" y="966788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7960716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08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DD769A5-CCB1-DE85-B7BB-AEFF295E8FE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BC543061-A37F-072D-7B5B-1610F9FBD88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338AF9B9-814D-7C82-409B-57311447496F}"/>
              </a:ext>
            </a:extLst>
          </p:cNvPr>
          <p:cNvSpPr txBox="1"/>
          <p:nvPr/>
        </p:nvSpPr>
        <p:spPr>
          <a:xfrm>
            <a:off x="168885" y="2409490"/>
            <a:ext cx="8806230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[A--] 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[y--]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[g----] [t-]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[b--]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[t---] car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?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pic>
        <p:nvPicPr>
          <p:cNvPr id="2" name="Are you going to buy this car">
            <a:hlinkClick r:id="" action="ppaction://media"/>
            <a:extLst>
              <a:ext uri="{FF2B5EF4-FFF2-40B4-BE49-F238E27FC236}">
                <a16:creationId xmlns:a16="http://schemas.microsoft.com/office/drawing/2014/main" id="{EBA0024E-0BBD-4E3F-083D-A67AE0873C8B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9721850" y="966788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8950688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08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CCC0033-FFD6-DABD-09DF-9EE623923E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35A9E71A-D496-922E-0667-BEE42A061C2B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608D71B5-EFF9-1289-E24D-3A10292050C7}"/>
              </a:ext>
            </a:extLst>
          </p:cNvPr>
          <p:cNvSpPr txBox="1"/>
          <p:nvPr/>
        </p:nvSpPr>
        <p:spPr>
          <a:xfrm>
            <a:off x="428510" y="2321004"/>
            <a:ext cx="8286980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あなたは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買うつもりですか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この車を</a:t>
            </a:r>
            <a:r>
              <a:rPr kumimoji="1" lang="en-US" altLang="ja-JP" sz="48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3" name="Are you going to buy this car">
            <a:hlinkClick r:id="" action="ppaction://media"/>
            <a:extLst>
              <a:ext uri="{FF2B5EF4-FFF2-40B4-BE49-F238E27FC236}">
                <a16:creationId xmlns:a16="http://schemas.microsoft.com/office/drawing/2014/main" id="{623EEE7F-1E44-A8E3-CC9F-3B70B1BC92B8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9721850" y="966788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5087813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08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68E0560-F352-CBD7-58C7-314C666A88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05B4B66F-51FD-A0AA-80A6-FE9EA5CB8EC1}"/>
              </a:ext>
            </a:extLst>
          </p:cNvPr>
          <p:cNvSpPr/>
          <p:nvPr/>
        </p:nvSpPr>
        <p:spPr>
          <a:xfrm>
            <a:off x="0" y="3438000"/>
            <a:ext cx="9144000" cy="3420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1174BE84-03AB-69E2-B90F-D545FCFA0214}"/>
              </a:ext>
            </a:extLst>
          </p:cNvPr>
          <p:cNvSpPr txBox="1"/>
          <p:nvPr/>
        </p:nvSpPr>
        <p:spPr>
          <a:xfrm>
            <a:off x="1192294" y="4128490"/>
            <a:ext cx="6759410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Is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Ms. Brown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going to </a:t>
            </a:r>
            <a:r>
              <a:rPr kumimoji="1" lang="en-US" altLang="ja-JP" sz="440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wash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en-US" altLang="ja-JP" sz="44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her car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?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56B61986-5527-9522-BD05-AEA014139D11}"/>
              </a:ext>
            </a:extLst>
          </p:cNvPr>
          <p:cNvSpPr txBox="1"/>
          <p:nvPr/>
        </p:nvSpPr>
        <p:spPr>
          <a:xfrm>
            <a:off x="1778594" y="0"/>
            <a:ext cx="5586811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ブラウンさんは</a:t>
            </a:r>
            <a:endParaRPr kumimoji="1" lang="en-US" altLang="ja-JP" sz="4800" b="1" dirty="0">
              <a:solidFill>
                <a:schemeClr val="tx1">
                  <a:lumMod val="85000"/>
                  <a:lumOff val="1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480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洗う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つもりですか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彼女の車を</a:t>
            </a:r>
            <a:r>
              <a:rPr kumimoji="1" lang="en-US" altLang="ja-JP" sz="48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2" name="Is Ms. Brown going to wash  her car">
            <a:hlinkClick r:id="" action="ppaction://media"/>
            <a:extLst>
              <a:ext uri="{FF2B5EF4-FFF2-40B4-BE49-F238E27FC236}">
                <a16:creationId xmlns:a16="http://schemas.microsoft.com/office/drawing/2014/main" id="{A79BD871-62BD-1CDA-970A-C0D331B0C69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9780588" y="909638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2387277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112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CEEA707-67FB-EF6D-7FF4-42BA0B6D25F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81F15507-3BCF-194D-A65B-53CBCF234B18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392BE8B4-6919-BC00-9413-9906584C8F48}"/>
              </a:ext>
            </a:extLst>
          </p:cNvPr>
          <p:cNvSpPr txBox="1"/>
          <p:nvPr/>
        </p:nvSpPr>
        <p:spPr>
          <a:xfrm>
            <a:off x="499328" y="2409490"/>
            <a:ext cx="8145344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</a:t>
            </a:r>
            <a:r>
              <a:rPr kumimoji="1" lang="en-US" altLang="ja-JP" sz="440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I-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] 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Ms. Brown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[g----] [t-]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</a:t>
            </a:r>
            <a:r>
              <a:rPr kumimoji="1" lang="en-US" altLang="ja-JP" sz="440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w---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]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en-US" altLang="ja-JP" sz="44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her car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?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pic>
        <p:nvPicPr>
          <p:cNvPr id="3" name="Is Ms. Brown going to wash  her car">
            <a:hlinkClick r:id="" action="ppaction://media"/>
            <a:extLst>
              <a:ext uri="{FF2B5EF4-FFF2-40B4-BE49-F238E27FC236}">
                <a16:creationId xmlns:a16="http://schemas.microsoft.com/office/drawing/2014/main" id="{E81F1AE9-7598-D715-D410-C68396803533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9780588" y="909638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1576730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112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6708479-E236-05D8-DFD2-87907696B80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CE547B12-F04B-803F-B86C-D0E79CAD6803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3398A25D-844B-0110-58F4-A6A46EFA4EAE}"/>
              </a:ext>
            </a:extLst>
          </p:cNvPr>
          <p:cNvSpPr txBox="1"/>
          <p:nvPr/>
        </p:nvSpPr>
        <p:spPr>
          <a:xfrm>
            <a:off x="1778594" y="1767006"/>
            <a:ext cx="5586811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ブラウンさんは</a:t>
            </a:r>
            <a:endParaRPr kumimoji="1" lang="en-US" altLang="ja-JP" sz="4800" b="1" dirty="0">
              <a:solidFill>
                <a:schemeClr val="tx1">
                  <a:lumMod val="85000"/>
                  <a:lumOff val="1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480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洗う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つもりですか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彼女の車を</a:t>
            </a:r>
            <a:r>
              <a:rPr kumimoji="1" lang="en-US" altLang="ja-JP" sz="48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3" name="Is Ms. Brown going to wash  her car">
            <a:hlinkClick r:id="" action="ppaction://media"/>
            <a:extLst>
              <a:ext uri="{FF2B5EF4-FFF2-40B4-BE49-F238E27FC236}">
                <a16:creationId xmlns:a16="http://schemas.microsoft.com/office/drawing/2014/main" id="{4C9463D3-10FB-33D1-A406-BB11D2F5CFA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9780588" y="909638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3568148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112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3AF4D55-0469-501A-FAA1-A52940F57D9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FE4FA6CB-363D-A9B5-0634-E03A5837EC7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62C3A91D-3D62-9C9E-F4D2-158B578DE322}"/>
              </a:ext>
            </a:extLst>
          </p:cNvPr>
          <p:cNvSpPr txBox="1"/>
          <p:nvPr/>
        </p:nvSpPr>
        <p:spPr>
          <a:xfrm>
            <a:off x="772026" y="2409490"/>
            <a:ext cx="7599948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[a-] [g----]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[t-]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[r---]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this book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tomorrow.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pic>
        <p:nvPicPr>
          <p:cNvPr id="2" name="I am going to read this book  tomorrow.">
            <a:hlinkClick r:id="" action="ppaction://media"/>
            <a:extLst>
              <a:ext uri="{FF2B5EF4-FFF2-40B4-BE49-F238E27FC236}">
                <a16:creationId xmlns:a16="http://schemas.microsoft.com/office/drawing/2014/main" id="{5D52D4D3-D178-C10D-1609-1BA403350AC0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9683750" y="889000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9785262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944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A47C4F7-1BCA-771C-CE47-80F6AC1CDF4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78A41C19-C82B-7989-31C5-1FB647265009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9DE846E8-307F-37F0-C4FC-F2D70E4B0AB1}"/>
              </a:ext>
            </a:extLst>
          </p:cNvPr>
          <p:cNvSpPr txBox="1"/>
          <p:nvPr/>
        </p:nvSpPr>
        <p:spPr>
          <a:xfrm>
            <a:off x="1249293" y="2321004"/>
            <a:ext cx="6645414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私は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読むつもりです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この本を</a:t>
            </a:r>
            <a:r>
              <a:rPr kumimoji="1" lang="en-US" altLang="ja-JP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  <a:r>
              <a:rPr kumimoji="1" lang="ja-JP" altLang="en-US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明日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2" name="I am going to read this book  tomorrow.">
            <a:hlinkClick r:id="" action="ppaction://media"/>
            <a:extLst>
              <a:ext uri="{FF2B5EF4-FFF2-40B4-BE49-F238E27FC236}">
                <a16:creationId xmlns:a16="http://schemas.microsoft.com/office/drawing/2014/main" id="{816B4F48-93BC-8553-9CF6-FD77E2E12BF3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9683750" y="889000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6941356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944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E8EE6B2-3B16-0478-3BA5-6D6623C48B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1D9F2AD6-5E75-46DA-D337-6B1FA6AF3B1F}"/>
              </a:ext>
            </a:extLst>
          </p:cNvPr>
          <p:cNvSpPr/>
          <p:nvPr/>
        </p:nvSpPr>
        <p:spPr>
          <a:xfrm>
            <a:off x="0" y="3438000"/>
            <a:ext cx="9144000" cy="3420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6E8F1D65-962C-14D0-3531-2DA1C21AA2D1}"/>
              </a:ext>
            </a:extLst>
          </p:cNvPr>
          <p:cNvSpPr txBox="1"/>
          <p:nvPr/>
        </p:nvSpPr>
        <p:spPr>
          <a:xfrm>
            <a:off x="1421799" y="4128490"/>
            <a:ext cx="6300399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am going to </a:t>
            </a:r>
            <a:r>
              <a:rPr kumimoji="1" lang="en-US" altLang="ja-JP" sz="440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cook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lunch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tomorrow.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2374C4B0-8FBC-E278-84D7-5E250A5D1A5F}"/>
              </a:ext>
            </a:extLst>
          </p:cNvPr>
          <p:cNvSpPr txBox="1"/>
          <p:nvPr/>
        </p:nvSpPr>
        <p:spPr>
          <a:xfrm>
            <a:off x="1316015" y="690490"/>
            <a:ext cx="6511968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私は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作る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つもりです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昼食を</a:t>
            </a:r>
            <a:r>
              <a:rPr kumimoji="1" lang="en-US" altLang="ja-JP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  <a:r>
              <a:rPr kumimoji="1" lang="ja-JP" altLang="en-US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明日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2" name="I am going to cook lunch  tomorrow.">
            <a:hlinkClick r:id="" action="ppaction://media"/>
            <a:extLst>
              <a:ext uri="{FF2B5EF4-FFF2-40B4-BE49-F238E27FC236}">
                <a16:creationId xmlns:a16="http://schemas.microsoft.com/office/drawing/2014/main" id="{CB098E24-448E-0285-860D-9C8C5FD4B324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9702800" y="102552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29037992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48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1DA15A9-1258-C317-EE30-2D9F3AE6D21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0D9FC34D-BDB0-66FF-DDED-7AA18ADB7557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04A1854D-C2E7-AB03-7E40-1E50BDAE9B70}"/>
              </a:ext>
            </a:extLst>
          </p:cNvPr>
          <p:cNvSpPr txBox="1"/>
          <p:nvPr/>
        </p:nvSpPr>
        <p:spPr>
          <a:xfrm>
            <a:off x="818021" y="2409490"/>
            <a:ext cx="7507958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[a-] [g----]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[t-]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</a:t>
            </a:r>
            <a:r>
              <a:rPr kumimoji="1" lang="en-US" altLang="ja-JP" sz="440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c---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]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lunch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tomorrow.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pic>
        <p:nvPicPr>
          <p:cNvPr id="2" name="I am going to cook lunch  tomorrow.">
            <a:hlinkClick r:id="" action="ppaction://media"/>
            <a:extLst>
              <a:ext uri="{FF2B5EF4-FFF2-40B4-BE49-F238E27FC236}">
                <a16:creationId xmlns:a16="http://schemas.microsoft.com/office/drawing/2014/main" id="{349052B2-AA4B-BEA8-5EDC-EF3B72EC70B8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9702800" y="102552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9790314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48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B48D6B1-C959-0D1A-77B0-A72D2F5298C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245C6C95-4A2B-245F-B612-A73DC8260CE9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13F9C447-9EEF-10BC-CE5C-3BC48A390009}"/>
              </a:ext>
            </a:extLst>
          </p:cNvPr>
          <p:cNvSpPr txBox="1"/>
          <p:nvPr/>
        </p:nvSpPr>
        <p:spPr>
          <a:xfrm>
            <a:off x="1316016" y="2321004"/>
            <a:ext cx="6511968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私は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作る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つもりです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昼食を</a:t>
            </a:r>
            <a:r>
              <a:rPr kumimoji="1" lang="en-US" altLang="ja-JP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  <a:r>
              <a:rPr kumimoji="1" lang="ja-JP" altLang="en-US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明日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2" name="I am going to cook lunch  tomorrow.">
            <a:hlinkClick r:id="" action="ppaction://media"/>
            <a:extLst>
              <a:ext uri="{FF2B5EF4-FFF2-40B4-BE49-F238E27FC236}">
                <a16:creationId xmlns:a16="http://schemas.microsoft.com/office/drawing/2014/main" id="{666C2437-5367-0963-F7FB-4551E9F6CFD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9702800" y="102552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6605253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48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16198</TotalTime>
  <Words>916</Words>
  <Application>Microsoft Office PowerPoint</Application>
  <PresentationFormat>画面に合わせる (4:3)</PresentationFormat>
  <Paragraphs>167</Paragraphs>
  <Slides>45</Slides>
  <Notes>36</Notes>
  <HiddenSlides>0</HiddenSlides>
  <MMClips>36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45</vt:i4>
      </vt:variant>
    </vt:vector>
  </HeadingPairs>
  <TitlesOfParts>
    <vt:vector size="52" baseType="lpstr">
      <vt:lpstr>ＭＳ Ｐゴシック</vt:lpstr>
      <vt:lpstr>メイリオ</vt:lpstr>
      <vt:lpstr>游ゴシック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平河泰行</dc:creator>
  <cp:lastModifiedBy>prof501</cp:lastModifiedBy>
  <cp:revision>2028</cp:revision>
  <cp:lastPrinted>2016-06-23T16:36:17Z</cp:lastPrinted>
  <dcterms:created xsi:type="dcterms:W3CDTF">2016-05-30T03:13:09Z</dcterms:created>
  <dcterms:modified xsi:type="dcterms:W3CDTF">2025-09-30T07:30:55Z</dcterms:modified>
</cp:coreProperties>
</file>