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9.png"/><Relationship Id="rId5" Type="http://schemas.microsoft.com/office/2007/relationships/media" Target="../media/media16.mp3"/><Relationship Id="rId10" Type="http://schemas.openxmlformats.org/officeDocument/2006/relationships/image" Target="../media/image8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8.mp3"/><Relationship Id="rId7" Type="http://schemas.openxmlformats.org/officeDocument/2006/relationships/image" Target="../media/image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audio" Target="../media/media18.mp3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0.mp3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20.mp3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69997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未来の文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 going to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「グリーン先生は８月 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11 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日にパーティーをするつもりです」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2_01_05_reading_s1_1">
            <a:hlinkClick r:id="" action="ppaction://media"/>
            <a:extLst>
              <a:ext uri="{FF2B5EF4-FFF2-40B4-BE49-F238E27FC236}">
                <a16:creationId xmlns:a16="http://schemas.microsoft.com/office/drawing/2014/main" id="{169D00CF-9C91-693B-6016-2A360E727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5475" y="1743075"/>
            <a:ext cx="406400" cy="406400"/>
          </a:xfrm>
          <a:prstGeom prst="rect">
            <a:avLst/>
          </a:prstGeom>
        </p:spPr>
      </p:pic>
      <p:pic>
        <p:nvPicPr>
          <p:cNvPr id="11" name="AS_G2_01_06_reading_s1_2">
            <a:hlinkClick r:id="" action="ppaction://media"/>
            <a:extLst>
              <a:ext uri="{FF2B5EF4-FFF2-40B4-BE49-F238E27FC236}">
                <a16:creationId xmlns:a16="http://schemas.microsoft.com/office/drawing/2014/main" id="{813B6E38-8060-08ED-C306-27712C43BD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3343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DEB2ED3-64C1-BD97-BEFE-A4108D4C5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9846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290713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47559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115273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017135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5049697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876461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1384635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950874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3963929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948644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37438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696768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4035960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6247234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115272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829289" y="38358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707439" y="38358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4370484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2633392" y="4440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660151" y="44403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585019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343070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93914" y="3835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AS_G2_01_07_reading_s2">
            <a:hlinkClick r:id="" action="ppaction://media"/>
            <a:extLst>
              <a:ext uri="{FF2B5EF4-FFF2-40B4-BE49-F238E27FC236}">
                <a16:creationId xmlns:a16="http://schemas.microsoft.com/office/drawing/2014/main" id="{07980DCF-93FB-996F-E307-7A3F0236C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675" y="955675"/>
            <a:ext cx="406400" cy="406400"/>
          </a:xfrm>
          <a:prstGeom prst="rect">
            <a:avLst/>
          </a:prstGeom>
        </p:spPr>
      </p:pic>
      <p:pic>
        <p:nvPicPr>
          <p:cNvPr id="38" name="AS_G2_01_07_reading_s2">
            <a:hlinkClick r:id="" action="ppaction://media"/>
            <a:extLst>
              <a:ext uri="{FF2B5EF4-FFF2-40B4-BE49-F238E27FC236}">
                <a16:creationId xmlns:a16="http://schemas.microsoft.com/office/drawing/2014/main" id="{84BD15EB-4E7C-0730-5EDA-07FC9FAD5D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667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5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A28EF1-274A-DEE2-9F34-FB5D13BA8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43" y="31647"/>
            <a:ext cx="6490115" cy="6794706"/>
          </a:xfrm>
          <a:prstGeom prst="rect">
            <a:avLst/>
          </a:prstGeom>
        </p:spPr>
      </p:pic>
      <p:pic>
        <p:nvPicPr>
          <p:cNvPr id="6" name="AS_G2_01_09_reading_str">
            <a:hlinkClick r:id="" action="ppaction://media"/>
            <a:extLst>
              <a:ext uri="{FF2B5EF4-FFF2-40B4-BE49-F238E27FC236}">
                <a16:creationId xmlns:a16="http://schemas.microsoft.com/office/drawing/2014/main" id="{0DCA1903-7A0E-7034-37C5-C3FEC55E3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7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222A1F-621C-A7DE-D5A0-B824E2AB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28504" cy="615781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1_10_reading_s3">
            <a:hlinkClick r:id="" action="ppaction://media"/>
            <a:extLst>
              <a:ext uri="{FF2B5EF4-FFF2-40B4-BE49-F238E27FC236}">
                <a16:creationId xmlns:a16="http://schemas.microsoft.com/office/drawing/2014/main" id="{EF6395BB-80D7-31F4-0C22-CD77A0C66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5348" y="1060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51462"/>
            <a:ext cx="72734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63832" y="3244442"/>
            <a:ext cx="75587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248337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863832" y="2148163"/>
            <a:ext cx="61719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going 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動詞＋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going 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「～するつもりです」「～する予定です」という意味になる。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・「～になるつもりです」「～になるでしょう」と訳すことが多い。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9AB1F9-06E3-D248-0EFA-0E1CDE25C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4" cy="61578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C55FF4-CBB2-F8A0-3890-0B32F90EA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4" cy="61578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AF4AE8-9F01-368B-61FA-DBF415B32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584397" cy="553505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2_01_01_kihon">
            <a:hlinkClick r:id="" action="ppaction://media"/>
            <a:extLst>
              <a:ext uri="{FF2B5EF4-FFF2-40B4-BE49-F238E27FC236}">
                <a16:creationId xmlns:a16="http://schemas.microsoft.com/office/drawing/2014/main" id="{44F3332F-072F-AD39-B10B-0174D29E8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2300" y="1263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A501CC1-6E65-0FC7-2C51-60473A334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88487" cy="6136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FD9E4C-949B-041E-126C-4BFC1002A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3597" cy="448728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041761" y="1863485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1004336" y="2345388"/>
            <a:ext cx="2037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Japan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970528" y="2345484"/>
            <a:ext cx="3830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going 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7183637" y="2901162"/>
            <a:ext cx="150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summer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579933" y="3399798"/>
            <a:ext cx="17365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vacation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4651725" y="3399798"/>
            <a:ext cx="998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869073" y="3919739"/>
            <a:ext cx="2500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going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1050803" y="4435055"/>
            <a:ext cx="109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party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5250486" y="4438350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6077593" y="4984430"/>
            <a:ext cx="27235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  going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AS_G2_01_11_reading_s6_1">
            <a:hlinkClick r:id="" action="ppaction://media"/>
            <a:extLst>
              <a:ext uri="{FF2B5EF4-FFF2-40B4-BE49-F238E27FC236}">
                <a16:creationId xmlns:a16="http://schemas.microsoft.com/office/drawing/2014/main" id="{B0C351B3-FA81-2791-ED12-7ABF6DD56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788988"/>
            <a:ext cx="406400" cy="406400"/>
          </a:xfrm>
          <a:prstGeom prst="rect">
            <a:avLst/>
          </a:prstGeom>
        </p:spPr>
      </p:pic>
      <p:pic>
        <p:nvPicPr>
          <p:cNvPr id="27" name="AS_G2_01_12_reading_s6_2">
            <a:hlinkClick r:id="" action="ppaction://media"/>
            <a:extLst>
              <a:ext uri="{FF2B5EF4-FFF2-40B4-BE49-F238E27FC236}">
                <a16:creationId xmlns:a16="http://schemas.microsoft.com/office/drawing/2014/main" id="{6CE24CE3-33D9-FAE8-2E56-E81F030877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1626661"/>
            <a:ext cx="406400" cy="406400"/>
          </a:xfrm>
          <a:prstGeom prst="rect">
            <a:avLst/>
          </a:prstGeom>
        </p:spPr>
      </p:pic>
      <p:pic>
        <p:nvPicPr>
          <p:cNvPr id="30" name="AS_G2_01_11_reading_s6_1">
            <a:hlinkClick r:id="" action="ppaction://media"/>
            <a:extLst>
              <a:ext uri="{FF2B5EF4-FFF2-40B4-BE49-F238E27FC236}">
                <a16:creationId xmlns:a16="http://schemas.microsoft.com/office/drawing/2014/main" id="{6B68B587-9623-C52E-F853-3B4C0ECDB4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3675" y="2677368"/>
            <a:ext cx="406400" cy="4064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0E7D33-D513-3CD7-BF4A-7FAF3DA5C430}"/>
              </a:ext>
            </a:extLst>
          </p:cNvPr>
          <p:cNvSpPr txBox="1"/>
          <p:nvPr/>
        </p:nvSpPr>
        <p:spPr>
          <a:xfrm>
            <a:off x="7969877" y="3399798"/>
            <a:ext cx="530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802374" y="4984430"/>
            <a:ext cx="9615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849538" y="5527632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2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31" grpId="0"/>
      <p:bldP spid="38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2_01_14_reading_s7_1">
            <a:hlinkClick r:id="" action="ppaction://media"/>
            <a:extLst>
              <a:ext uri="{FF2B5EF4-FFF2-40B4-BE49-F238E27FC236}">
                <a16:creationId xmlns:a16="http://schemas.microsoft.com/office/drawing/2014/main" id="{478DB707-24F6-B658-BF0E-2681D056F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42875"/>
            <a:ext cx="406400" cy="406400"/>
          </a:xfrm>
          <a:prstGeom prst="rect">
            <a:avLst/>
          </a:prstGeom>
        </p:spPr>
      </p:pic>
      <p:pic>
        <p:nvPicPr>
          <p:cNvPr id="9" name="AS_G2_01_15_reading_s7_2">
            <a:hlinkClick r:id="" action="ppaction://media"/>
            <a:extLst>
              <a:ext uri="{FF2B5EF4-FFF2-40B4-BE49-F238E27FC236}">
                <a16:creationId xmlns:a16="http://schemas.microsoft.com/office/drawing/2014/main" id="{E11551B5-097E-7D7D-17FB-4B6B2370DE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18775" y="1139867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2_01_16_reading_s8_1">
            <a:hlinkClick r:id="" action="ppaction://media"/>
            <a:extLst>
              <a:ext uri="{FF2B5EF4-FFF2-40B4-BE49-F238E27FC236}">
                <a16:creationId xmlns:a16="http://schemas.microsoft.com/office/drawing/2014/main" id="{55A44ADB-98BF-2933-AF83-86C10A07A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1438275"/>
            <a:ext cx="406400" cy="406400"/>
          </a:xfrm>
          <a:prstGeom prst="rect">
            <a:avLst/>
          </a:prstGeom>
        </p:spPr>
      </p:pic>
      <p:pic>
        <p:nvPicPr>
          <p:cNvPr id="6" name="AS_G2_01_17_reading_s8_2">
            <a:hlinkClick r:id="" action="ppaction://media"/>
            <a:extLst>
              <a:ext uri="{FF2B5EF4-FFF2-40B4-BE49-F238E27FC236}">
                <a16:creationId xmlns:a16="http://schemas.microsoft.com/office/drawing/2014/main" id="{55714B28-CC5F-FAD9-F357-360BFF1AC7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10775" y="2471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明日、 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5A4FFE-E91A-5597-E843-86B1483E6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1A4BDD6-641C-01BC-19CC-3DB114FBB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82443" y="3429000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1482443" y="4516548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cook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E7B465-917A-D030-6D15-0436AE04E0CE}"/>
              </a:ext>
            </a:extLst>
          </p:cNvPr>
          <p:cNvSpPr txBox="1"/>
          <p:nvPr/>
        </p:nvSpPr>
        <p:spPr>
          <a:xfrm>
            <a:off x="1360523" y="5604096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going   to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2_01_03_kihon_t_1">
            <a:hlinkClick r:id="" action="ppaction://media"/>
            <a:extLst>
              <a:ext uri="{FF2B5EF4-FFF2-40B4-BE49-F238E27FC236}">
                <a16:creationId xmlns:a16="http://schemas.microsoft.com/office/drawing/2014/main" id="{B1B7BD59-7B26-BD0F-BE67-67A66E8B6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363" y="890588"/>
            <a:ext cx="406400" cy="406400"/>
          </a:xfrm>
          <a:prstGeom prst="rect">
            <a:avLst/>
          </a:prstGeom>
        </p:spPr>
      </p:pic>
      <p:pic>
        <p:nvPicPr>
          <p:cNvPr id="9" name="AS_G2_01_03_kihon_t_1">
            <a:hlinkClick r:id="" action="ppaction://media"/>
            <a:extLst>
              <a:ext uri="{FF2B5EF4-FFF2-40B4-BE49-F238E27FC236}">
                <a16:creationId xmlns:a16="http://schemas.microsoft.com/office/drawing/2014/main" id="{BCE45C04-6C55-8768-A2B7-96C93B6FCA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8363" y="17638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3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050E3BF-423C-029B-FAFA-3E3B293D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6663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FF73B8-5012-A660-B4B3-DA1FC89868D4}"/>
              </a:ext>
            </a:extLst>
          </p:cNvPr>
          <p:cNvSpPr txBox="1"/>
          <p:nvPr/>
        </p:nvSpPr>
        <p:spPr>
          <a:xfrm>
            <a:off x="1482443" y="3429000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045968-3D0C-8B1F-37C8-0A29D8F75B7C}"/>
              </a:ext>
            </a:extLst>
          </p:cNvPr>
          <p:cNvSpPr txBox="1"/>
          <p:nvPr/>
        </p:nvSpPr>
        <p:spPr>
          <a:xfrm>
            <a:off x="1482443" y="4516548"/>
            <a:ext cx="531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going      to       cook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B24AEB-6A22-E7F2-F07A-6549A3EF0E38}"/>
              </a:ext>
            </a:extLst>
          </p:cNvPr>
          <p:cNvSpPr txBox="1"/>
          <p:nvPr/>
        </p:nvSpPr>
        <p:spPr>
          <a:xfrm>
            <a:off x="1360523" y="5604096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going   to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178C221-BC06-6064-92DD-E67A97126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8339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am going to practice baseball in the park tomorrow.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2_01_04_kihon_t_2">
            <a:hlinkClick r:id="" action="ppaction://media"/>
            <a:extLst>
              <a:ext uri="{FF2B5EF4-FFF2-40B4-BE49-F238E27FC236}">
                <a16:creationId xmlns:a16="http://schemas.microsoft.com/office/drawing/2014/main" id="{9590F09E-C712-E9BF-7B88-369164CC20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6575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163587" y="210403"/>
            <a:ext cx="881682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16201</TotalTime>
  <Words>680</Words>
  <Application>Microsoft Office PowerPoint</Application>
  <PresentationFormat>画面に合わせる (4:3)</PresentationFormat>
  <Paragraphs>120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2028</cp:revision>
  <cp:lastPrinted>2016-06-23T16:36:17Z</cp:lastPrinted>
  <dcterms:created xsi:type="dcterms:W3CDTF">2016-05-30T03:13:09Z</dcterms:created>
  <dcterms:modified xsi:type="dcterms:W3CDTF">2025-09-30T07:29:09Z</dcterms:modified>
</cp:coreProperties>
</file>