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661" r:id="rId16"/>
    <p:sldId id="3681" r:id="rId17"/>
    <p:sldId id="3563" r:id="rId18"/>
    <p:sldId id="3564" r:id="rId19"/>
    <p:sldId id="3565" r:id="rId20"/>
    <p:sldId id="3566" r:id="rId21"/>
    <p:sldId id="3567" r:id="rId22"/>
    <p:sldId id="3568" r:id="rId23"/>
    <p:sldId id="3569" r:id="rId24"/>
    <p:sldId id="3570" r:id="rId25"/>
    <p:sldId id="3573" r:id="rId26"/>
    <p:sldId id="3648" r:id="rId27"/>
    <p:sldId id="3577" r:id="rId28"/>
    <p:sldId id="3649" r:id="rId29"/>
    <p:sldId id="3650" r:id="rId30"/>
    <p:sldId id="3583" r:id="rId31"/>
    <p:sldId id="3587" r:id="rId32"/>
    <p:sldId id="3588" r:id="rId33"/>
    <p:sldId id="3589" r:id="rId34"/>
    <p:sldId id="3590" r:id="rId35"/>
    <p:sldId id="3655" r:id="rId36"/>
    <p:sldId id="3595" r:id="rId37"/>
    <p:sldId id="3609" r:id="rId38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14.wav"/><Relationship Id="rId7" Type="http://schemas.openxmlformats.org/officeDocument/2006/relationships/image" Target="../media/image2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4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media" Target="../media/media15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6.mp3"/><Relationship Id="rId11" Type="http://schemas.openxmlformats.org/officeDocument/2006/relationships/image" Target="../media/image9.png"/><Relationship Id="rId5" Type="http://schemas.microsoft.com/office/2007/relationships/media" Target="../media/media16.mp3"/><Relationship Id="rId10" Type="http://schemas.openxmlformats.org/officeDocument/2006/relationships/image" Target="../media/image8.png"/><Relationship Id="rId4" Type="http://schemas.openxmlformats.org/officeDocument/2006/relationships/audio" Target="../media/media15.mp3"/><Relationship Id="rId9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8.mp3"/><Relationship Id="rId7" Type="http://schemas.openxmlformats.org/officeDocument/2006/relationships/image" Target="../media/image9.png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9.png"/><Relationship Id="rId4" Type="http://schemas.openxmlformats.org/officeDocument/2006/relationships/audio" Target="../media/media18.mp3"/><Relationship Id="rId9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20.mp3"/><Relationship Id="rId7" Type="http://schemas.openxmlformats.org/officeDocument/2006/relationships/image" Target="../media/image21.png"/><Relationship Id="rId12" Type="http://schemas.openxmlformats.org/officeDocument/2006/relationships/image" Target="../media/image2.png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0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20.mp3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169997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未来の文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 going to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「グリーン先生は８月 </a:t>
              </a:r>
              <a:r>
                <a:rPr kumimoji="1" lang="en-US" altLang="ja-JP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11 </a:t>
              </a:r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日にパーティーをするつもりです」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AS_G2_01_05_reading_s1_1">
            <a:hlinkClick r:id="" action="ppaction://media"/>
            <a:extLst>
              <a:ext uri="{FF2B5EF4-FFF2-40B4-BE49-F238E27FC236}">
                <a16:creationId xmlns:a16="http://schemas.microsoft.com/office/drawing/2014/main" id="{169D00CF-9C91-693B-6016-2A360E727A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85475" y="1743075"/>
            <a:ext cx="406400" cy="406400"/>
          </a:xfrm>
          <a:prstGeom prst="rect">
            <a:avLst/>
          </a:prstGeom>
        </p:spPr>
      </p:pic>
      <p:pic>
        <p:nvPicPr>
          <p:cNvPr id="11" name="AS_G2_01_06_reading_s1_2">
            <a:hlinkClick r:id="" action="ppaction://media"/>
            <a:extLst>
              <a:ext uri="{FF2B5EF4-FFF2-40B4-BE49-F238E27FC236}">
                <a16:creationId xmlns:a16="http://schemas.microsoft.com/office/drawing/2014/main" id="{813B6E38-8060-08ED-C306-27712C43BD6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533343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59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09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DDEB2ED3-64C1-BD97-BEFE-A4108D4C5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606" cy="44636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59846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290713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8643CA6-9F3A-9B94-0873-82DCFDCB67E9}"/>
              </a:ext>
            </a:extLst>
          </p:cNvPr>
          <p:cNvCxnSpPr/>
          <p:nvPr/>
        </p:nvCxnSpPr>
        <p:spPr>
          <a:xfrm flipH="1">
            <a:off x="7475591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115273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3017135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5049697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876461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1384635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2950874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3963929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948644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37438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1696768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4035960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2D2FD92E-F8CC-99D3-F616-26434BE9F94D}"/>
              </a:ext>
            </a:extLst>
          </p:cNvPr>
          <p:cNvCxnSpPr/>
          <p:nvPr/>
        </p:nvCxnSpPr>
        <p:spPr>
          <a:xfrm flipH="1">
            <a:off x="6247234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115272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1829289" y="38358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707439" y="383584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4370484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2633392" y="44403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4660151" y="444032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3585019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343070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8793914" y="3835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AS_G2_01_07_reading_s2">
            <a:hlinkClick r:id="" action="ppaction://media"/>
            <a:extLst>
              <a:ext uri="{FF2B5EF4-FFF2-40B4-BE49-F238E27FC236}">
                <a16:creationId xmlns:a16="http://schemas.microsoft.com/office/drawing/2014/main" id="{07980DCF-93FB-996F-E307-7A3F0236C4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6675" y="955675"/>
            <a:ext cx="406400" cy="406400"/>
          </a:xfrm>
          <a:prstGeom prst="rect">
            <a:avLst/>
          </a:prstGeom>
        </p:spPr>
      </p:pic>
      <p:pic>
        <p:nvPicPr>
          <p:cNvPr id="38" name="AS_G2_01_07_reading_s2">
            <a:hlinkClick r:id="" action="ppaction://media"/>
            <a:extLst>
              <a:ext uri="{FF2B5EF4-FFF2-40B4-BE49-F238E27FC236}">
                <a16:creationId xmlns:a16="http://schemas.microsoft.com/office/drawing/2014/main" id="{84BD15EB-4E7C-0730-5EDA-07FC9FAD5D4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26675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4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254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5A28EF1-274A-DEE2-9F34-FB5D13BA8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31647"/>
            <a:ext cx="6490115" cy="6794706"/>
          </a:xfrm>
          <a:prstGeom prst="rect">
            <a:avLst/>
          </a:prstGeom>
        </p:spPr>
      </p:pic>
      <p:pic>
        <p:nvPicPr>
          <p:cNvPr id="6" name="AS_G2_01_09_reading_str">
            <a:hlinkClick r:id="" action="ppaction://media"/>
            <a:extLst>
              <a:ext uri="{FF2B5EF4-FFF2-40B4-BE49-F238E27FC236}">
                <a16:creationId xmlns:a16="http://schemas.microsoft.com/office/drawing/2014/main" id="{0DCA1903-7A0E-7034-37C5-C3FEC55E31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567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C222A1F-621C-A7DE-D5A0-B824E2ABA1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28504" cy="6157814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1_10_reading_s3">
            <a:hlinkClick r:id="" action="ppaction://media"/>
            <a:extLst>
              <a:ext uri="{FF2B5EF4-FFF2-40B4-BE49-F238E27FC236}">
                <a16:creationId xmlns:a16="http://schemas.microsoft.com/office/drawing/2014/main" id="{EF6395BB-80D7-31F4-0C22-CD77A0C66A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5348" y="10608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51462"/>
            <a:ext cx="727348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863832" y="3244442"/>
            <a:ext cx="75587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248337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863832" y="2148163"/>
            <a:ext cx="61719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going 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going 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「～するつもりです」「～する予定です」という意味になる。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・「～になるつもりです」「～になるでしょう」と訳すことが多い。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99AB1F9-06E3-D248-0EFA-0E1CDE25C4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4" cy="615781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6C55FF4-CBB2-F8A0-3890-0B32F90EA2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28504" cy="615781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0AF4AE8-9F01-368B-61FA-DBF415B32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159001"/>
            <a:ext cx="8584397" cy="553505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AS_G2_01_01_kihon">
            <a:hlinkClick r:id="" action="ppaction://media"/>
            <a:extLst>
              <a:ext uri="{FF2B5EF4-FFF2-40B4-BE49-F238E27FC236}">
                <a16:creationId xmlns:a16="http://schemas.microsoft.com/office/drawing/2014/main" id="{44F3332F-072F-AD39-B10B-0174D29E83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12300" y="1263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A501CC1-6E65-0FC7-2C51-60473A3349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88487" cy="613625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BFD9E4C-949B-041E-126C-4BFC1002A30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3597" cy="4487286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3041761" y="1863485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1004336" y="2345388"/>
            <a:ext cx="20374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Japan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4970528" y="2345484"/>
            <a:ext cx="38305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going 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7183637" y="2901162"/>
            <a:ext cx="15095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summer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D4ECDB7-A3EC-3DD2-A1FA-E31BD4EFEC75}"/>
              </a:ext>
            </a:extLst>
          </p:cNvPr>
          <p:cNvSpPr txBox="1"/>
          <p:nvPr/>
        </p:nvSpPr>
        <p:spPr>
          <a:xfrm>
            <a:off x="579933" y="3399798"/>
            <a:ext cx="1736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4651725" y="3399798"/>
            <a:ext cx="9981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869073" y="3919739"/>
            <a:ext cx="250008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going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1050803" y="4435055"/>
            <a:ext cx="10987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08220B8-C61B-924E-0084-26E20A368FA8}"/>
              </a:ext>
            </a:extLst>
          </p:cNvPr>
          <p:cNvSpPr txBox="1"/>
          <p:nvPr/>
        </p:nvSpPr>
        <p:spPr>
          <a:xfrm>
            <a:off x="5250486" y="4438350"/>
            <a:ext cx="13075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E6503A3-9268-F19D-A72A-7F06CA7CB379}"/>
              </a:ext>
            </a:extLst>
          </p:cNvPr>
          <p:cNvSpPr txBox="1"/>
          <p:nvPr/>
        </p:nvSpPr>
        <p:spPr>
          <a:xfrm>
            <a:off x="6077593" y="4984430"/>
            <a:ext cx="272350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  going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6" name="AS_G2_01_11_reading_s6_1">
            <a:hlinkClick r:id="" action="ppaction://media"/>
            <a:extLst>
              <a:ext uri="{FF2B5EF4-FFF2-40B4-BE49-F238E27FC236}">
                <a16:creationId xmlns:a16="http://schemas.microsoft.com/office/drawing/2014/main" id="{B0C351B3-FA81-2791-ED12-7ABF6DD5648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788988"/>
            <a:ext cx="406400" cy="406400"/>
          </a:xfrm>
          <a:prstGeom prst="rect">
            <a:avLst/>
          </a:prstGeom>
        </p:spPr>
      </p:pic>
      <p:pic>
        <p:nvPicPr>
          <p:cNvPr id="27" name="AS_G2_01_12_reading_s6_2">
            <a:hlinkClick r:id="" action="ppaction://media"/>
            <a:extLst>
              <a:ext uri="{FF2B5EF4-FFF2-40B4-BE49-F238E27FC236}">
                <a16:creationId xmlns:a16="http://schemas.microsoft.com/office/drawing/2014/main" id="{6CE24CE3-33D9-FAE8-2E56-E81F03087749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1626661"/>
            <a:ext cx="406400" cy="406400"/>
          </a:xfrm>
          <a:prstGeom prst="rect">
            <a:avLst/>
          </a:prstGeom>
        </p:spPr>
      </p:pic>
      <p:pic>
        <p:nvPicPr>
          <p:cNvPr id="30" name="AS_G2_01_11_reading_s6_1">
            <a:hlinkClick r:id="" action="ppaction://media"/>
            <a:extLst>
              <a:ext uri="{FF2B5EF4-FFF2-40B4-BE49-F238E27FC236}">
                <a16:creationId xmlns:a16="http://schemas.microsoft.com/office/drawing/2014/main" id="{6B68B587-9623-C52E-F853-3B4C0ECDB4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623675" y="2677368"/>
            <a:ext cx="406400" cy="406400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A0E7D33-D513-3CD7-BF4A-7FAF3DA5C430}"/>
              </a:ext>
            </a:extLst>
          </p:cNvPr>
          <p:cNvSpPr txBox="1"/>
          <p:nvPr/>
        </p:nvSpPr>
        <p:spPr>
          <a:xfrm>
            <a:off x="7969877" y="3399798"/>
            <a:ext cx="530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802374" y="4984430"/>
            <a:ext cx="9615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E72758A-DE09-2CEF-670D-28C0DC3361BD}"/>
              </a:ext>
            </a:extLst>
          </p:cNvPr>
          <p:cNvSpPr txBox="1"/>
          <p:nvPr/>
        </p:nvSpPr>
        <p:spPr>
          <a:xfrm>
            <a:off x="849538" y="5527632"/>
            <a:ext cx="5758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823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99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823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2" grpId="0"/>
      <p:bldP spid="31" grpId="0"/>
      <p:bldP spid="38" grpId="0"/>
      <p:bldP spid="3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2_01_14_reading_s7_1">
            <a:hlinkClick r:id="" action="ppaction://media"/>
            <a:extLst>
              <a:ext uri="{FF2B5EF4-FFF2-40B4-BE49-F238E27FC236}">
                <a16:creationId xmlns:a16="http://schemas.microsoft.com/office/drawing/2014/main" id="{478DB707-24F6-B658-BF0E-2681D056F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142875"/>
            <a:ext cx="406400" cy="406400"/>
          </a:xfrm>
          <a:prstGeom prst="rect">
            <a:avLst/>
          </a:prstGeom>
        </p:spPr>
      </p:pic>
      <p:pic>
        <p:nvPicPr>
          <p:cNvPr id="9" name="AS_G2_01_15_reading_s7_2">
            <a:hlinkClick r:id="" action="ppaction://media"/>
            <a:extLst>
              <a:ext uri="{FF2B5EF4-FFF2-40B4-BE49-F238E27FC236}">
                <a16:creationId xmlns:a16="http://schemas.microsoft.com/office/drawing/2014/main" id="{E11551B5-097E-7D7D-17FB-4B6B2370DE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18775" y="1139867"/>
            <a:ext cx="406400" cy="40640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26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59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AS_G2_01_16_reading_s8_1">
            <a:hlinkClick r:id="" action="ppaction://media"/>
            <a:extLst>
              <a:ext uri="{FF2B5EF4-FFF2-40B4-BE49-F238E27FC236}">
                <a16:creationId xmlns:a16="http://schemas.microsoft.com/office/drawing/2014/main" id="{55A44ADB-98BF-2933-AF83-86C10A07A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1438275"/>
            <a:ext cx="406400" cy="406400"/>
          </a:xfrm>
          <a:prstGeom prst="rect">
            <a:avLst/>
          </a:prstGeom>
        </p:spPr>
      </p:pic>
      <p:pic>
        <p:nvPicPr>
          <p:cNvPr id="6" name="AS_G2_01_17_reading_s8_2">
            <a:hlinkClick r:id="" action="ppaction://media"/>
            <a:extLst>
              <a:ext uri="{FF2B5EF4-FFF2-40B4-BE49-F238E27FC236}">
                <a16:creationId xmlns:a16="http://schemas.microsoft.com/office/drawing/2014/main" id="{55714B28-CC5F-FAD9-F357-360BFF1AC7F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247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59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9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P.129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明日、 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45A4FFE-E91A-5597-E843-86B1483E6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1A4BDD6-641C-01BC-19CC-3DB114FBBE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82443" y="3429000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7440A7D-2E97-A700-2159-11EDEA0CE4A7}"/>
              </a:ext>
            </a:extLst>
          </p:cNvPr>
          <p:cNvSpPr txBox="1"/>
          <p:nvPr/>
        </p:nvSpPr>
        <p:spPr>
          <a:xfrm>
            <a:off x="1482443" y="4516548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cook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FE7B465-917A-D030-6D15-0436AE04E0CE}"/>
              </a:ext>
            </a:extLst>
          </p:cNvPr>
          <p:cNvSpPr txBox="1"/>
          <p:nvPr/>
        </p:nvSpPr>
        <p:spPr>
          <a:xfrm>
            <a:off x="1360523" y="5604096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going   to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AS_G2_01_03_kihon_t_1">
            <a:hlinkClick r:id="" action="ppaction://media"/>
            <a:extLst>
              <a:ext uri="{FF2B5EF4-FFF2-40B4-BE49-F238E27FC236}">
                <a16:creationId xmlns:a16="http://schemas.microsoft.com/office/drawing/2014/main" id="{B1B7BD59-7B26-BD0F-BE67-67A66E8B6E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8363" y="890588"/>
            <a:ext cx="406400" cy="406400"/>
          </a:xfrm>
          <a:prstGeom prst="rect">
            <a:avLst/>
          </a:prstGeom>
        </p:spPr>
      </p:pic>
      <p:pic>
        <p:nvPicPr>
          <p:cNvPr id="9" name="AS_G2_01_03_kihon_t_1">
            <a:hlinkClick r:id="" action="ppaction://media"/>
            <a:extLst>
              <a:ext uri="{FF2B5EF4-FFF2-40B4-BE49-F238E27FC236}">
                <a16:creationId xmlns:a16="http://schemas.microsoft.com/office/drawing/2014/main" id="{BCE45C04-6C55-8768-A2B7-96C93B6FCA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8363" y="176388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022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9" grpId="0"/>
      <p:bldP spid="37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050E3BF-423C-029B-FAFA-3E3B293D83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414" cy="566633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FF73B8-5012-A660-B4B3-DA1FC89868D4}"/>
              </a:ext>
            </a:extLst>
          </p:cNvPr>
          <p:cNvSpPr txBox="1"/>
          <p:nvPr/>
        </p:nvSpPr>
        <p:spPr>
          <a:xfrm>
            <a:off x="1482443" y="3429000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 eat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045968-3D0C-8B1F-37C8-0A29D8F75B7C}"/>
              </a:ext>
            </a:extLst>
          </p:cNvPr>
          <p:cNvSpPr txBox="1"/>
          <p:nvPr/>
        </p:nvSpPr>
        <p:spPr>
          <a:xfrm>
            <a:off x="1482443" y="4516548"/>
            <a:ext cx="531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    going      to       cook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B24AEB-6A22-E7F2-F07A-6549A3EF0E38}"/>
              </a:ext>
            </a:extLst>
          </p:cNvPr>
          <p:cNvSpPr txBox="1"/>
          <p:nvPr/>
        </p:nvSpPr>
        <p:spPr>
          <a:xfrm>
            <a:off x="1360523" y="5604096"/>
            <a:ext cx="4133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am  going   to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C178C221-BC06-6064-92DD-E67A971263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83394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am going to practice baseball in the park tomorrow.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8" name="AS_G2_01_04_kihon_t_2">
            <a:hlinkClick r:id="" action="ppaction://media"/>
            <a:extLst>
              <a:ext uri="{FF2B5EF4-FFF2-40B4-BE49-F238E27FC236}">
                <a16:creationId xmlns:a16="http://schemas.microsoft.com/office/drawing/2014/main" id="{9590F09E-C712-E9BF-7B88-369164CC20F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96575" y="22259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163587" y="210403"/>
            <a:ext cx="881682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134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16201</TotalTime>
  <Words>680</Words>
  <Application>Microsoft Office PowerPoint</Application>
  <PresentationFormat>画面に合わせる (4:3)</PresentationFormat>
  <Paragraphs>120</Paragraphs>
  <Slides>37</Slides>
  <Notes>0</Notes>
  <HiddenSlides>0</HiddenSlides>
  <MMClips>40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37</vt:i4>
      </vt:variant>
    </vt:vector>
  </HeadingPairs>
  <TitlesOfParts>
    <vt:vector size="44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2028</cp:revision>
  <cp:lastPrinted>2016-06-23T16:36:17Z</cp:lastPrinted>
  <dcterms:created xsi:type="dcterms:W3CDTF">2016-05-30T03:13:09Z</dcterms:created>
  <dcterms:modified xsi:type="dcterms:W3CDTF">2025-09-30T07:29:09Z</dcterms:modified>
</cp:coreProperties>
</file>