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5" r:id="rId4"/>
    <p:sldId id="2126" r:id="rId5"/>
    <p:sldId id="2127" r:id="rId6"/>
    <p:sldId id="2134" r:id="rId7"/>
    <p:sldId id="2135" r:id="rId8"/>
    <p:sldId id="2136" r:id="rId9"/>
    <p:sldId id="2128" r:id="rId10"/>
    <p:sldId id="2129" r:id="rId11"/>
    <p:sldId id="2130" r:id="rId12"/>
    <p:sldId id="2131" r:id="rId13"/>
    <p:sldId id="2132" r:id="rId14"/>
    <p:sldId id="2133" r:id="rId15"/>
    <p:sldId id="2137" r:id="rId16"/>
    <p:sldId id="2138" r:id="rId17"/>
    <p:sldId id="2139" r:id="rId18"/>
    <p:sldId id="2140" r:id="rId19"/>
    <p:sldId id="2141" r:id="rId20"/>
    <p:sldId id="2142" r:id="rId21"/>
    <p:sldId id="2143" r:id="rId22"/>
    <p:sldId id="2144" r:id="rId23"/>
    <p:sldId id="2145" r:id="rId24"/>
    <p:sldId id="2146" r:id="rId25"/>
    <p:sldId id="2147" r:id="rId26"/>
    <p:sldId id="2148" r:id="rId27"/>
    <p:sldId id="3622" r:id="rId28"/>
    <p:sldId id="3708" r:id="rId29"/>
    <p:sldId id="3709" r:id="rId30"/>
    <p:sldId id="3710" r:id="rId31"/>
    <p:sldId id="3711" r:id="rId32"/>
    <p:sldId id="3712" r:id="rId33"/>
    <p:sldId id="3713" r:id="rId34"/>
    <p:sldId id="3714" r:id="rId35"/>
    <p:sldId id="3715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B31989EE-F985-48AB-B1B6-FA19305195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961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8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757BD3AD-6746-4241-9ADD-7346694E71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74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1885DDFB-E287-41EC-A1AC-883B232550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828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79835F34-2BED-4179-A282-7CC898557F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45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</a:t>
            </a:r>
          </a:p>
        </p:txBody>
      </p:sp>
      <p:pic>
        <p:nvPicPr>
          <p:cNvPr id="7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393DBEFE-D7B4-454C-8DA7-1974F5FF68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89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DDA28-4E28-4CE0-A4C9-32CA72FDA16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D3086EA3-B3EC-4FF3-B326-7662DF5F1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440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uncle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7B8F369D-0EA1-474E-8B4B-6B151FA9FE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727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A3177788-D6D0-4F87-8F75-9260AA8FDC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3240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1E44F1-0067-489B-A437-6598E8B33C8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617C5CC6-B473-4A41-B7A7-4A97C63B84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33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996301B-1DCC-4446-9C4D-1AAFDF0A16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96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8371012F-DDF6-4275-AEFA-A38B7F8738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246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BA00C0-E0C0-42ED-B4BC-E46F2429DB3E}"/>
              </a:ext>
            </a:extLst>
          </p:cNvPr>
          <p:cNvGrpSpPr/>
          <p:nvPr/>
        </p:nvGrpSpPr>
        <p:grpSpPr>
          <a:xfrm>
            <a:off x="0" y="1536175"/>
            <a:ext cx="9144000" cy="3785651"/>
            <a:chOff x="0" y="1791644"/>
            <a:chExt cx="91440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D6222D53-E15C-4197-9C80-677C13B153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afternoon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4C120737-B2D9-4832-8EFB-36B9C29F2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56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975AAC57-3F2D-4466-BB20-2B567F2CA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868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8404189-A855-4F92-9E31-D31B34256C6E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682447A-528A-4A4F-9804-257C57CEAC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92B0A55-0CAC-42DB-7D97-56E3BA382C2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563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67FE0819-DEF4-4E59-A61C-4025AA4F4F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B89133B-39EB-A944-7AC9-9D90FBDEF7C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2471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DED9FB84-2BC6-46FD-A69C-0D5A155816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4ECC00A5-2DBA-91CE-122C-17CBF70C11A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017106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A4987CA-FF9C-4B03-09C4-811AFBB5187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23247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71848-8D6D-6D86-10BE-8E598DCF1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3C945E-96D2-AB0A-7A35-BF306642BCE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762974B-5700-0628-3093-440E1A190E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FD51D0-53F2-5D25-67AC-3EA703FE8B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6EB99F-0831-F25F-10DE-CA85BD872C43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C77E79-AEB0-3F71-6FDA-82C6645AEC6A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D65481-52D9-E834-BF71-DE5FA807636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4F5BD744-AC99-1A66-5A92-B30E39B185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17495C-835A-1783-6047-BA71E5C53466}"/>
              </a:ext>
            </a:extLst>
          </p:cNvPr>
          <p:cNvSpPr/>
          <p:nvPr/>
        </p:nvSpPr>
        <p:spPr>
          <a:xfrm>
            <a:off x="32512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73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76ED2-7CD1-A4F6-4722-3F66C37E2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B6B6DB-A478-8691-A47A-2F57A4053E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429B52-5B1B-4567-3460-2D7BDD821D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CAF474-025F-EE2D-1D15-6D23F46FF2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D285B8E-07C3-684C-EF99-85765ABB99C8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8D96EB-6B4C-1317-F842-FDE13F5F7C11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DA93A7B-B888-0063-E6DC-B275A2FCD59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soccer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C6E6A07B-4C97-1F0A-CFB1-E49A1DC5ED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938625-66C8-1D04-FCAD-B522C82F13F7}"/>
              </a:ext>
            </a:extLst>
          </p:cNvPr>
          <p:cNvSpPr/>
          <p:nvPr/>
        </p:nvSpPr>
        <p:spPr>
          <a:xfrm>
            <a:off x="2451100" y="3431859"/>
            <a:ext cx="4216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638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A378039-63B9-424F-9A1C-D5B361E98C7E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82CBB73A-AD85-4209-9CA8-70D4C2BF80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92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87083-FD56-D324-951F-0D28484D0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3016CD-7BD6-54E5-B188-2125DBAEA8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DBB0993-9988-CD85-A83D-78009DC201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A0DEA2-10F5-05A9-1B6F-BAFD4C397EF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7E46AF5-4E62-9C00-9400-EB2250269176}"/>
              </a:ext>
            </a:extLst>
          </p:cNvPr>
          <p:cNvGrpSpPr/>
          <p:nvPr/>
        </p:nvGrpSpPr>
        <p:grpSpPr>
          <a:xfrm>
            <a:off x="-127000" y="1711490"/>
            <a:ext cx="9398000" cy="3435021"/>
            <a:chOff x="-127000" y="2142274"/>
            <a:chExt cx="9398000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0665AD-B879-AFAA-3B17-A34D51EC1772}"/>
                </a:ext>
              </a:extLst>
            </p:cNvPr>
            <p:cNvSpPr txBox="1"/>
            <p:nvPr/>
          </p:nvSpPr>
          <p:spPr>
            <a:xfrm>
              <a:off x="-127000" y="4007635"/>
              <a:ext cx="9398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tomorrow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DDDBF7-B901-896C-98C2-A11A93ABAA26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A91EFFAF-41F0-E9AA-A31D-982E54E95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B38E6E-928F-E8A8-9618-D69BC8DF0807}"/>
              </a:ext>
            </a:extLst>
          </p:cNvPr>
          <p:cNvSpPr/>
          <p:nvPr/>
        </p:nvSpPr>
        <p:spPr>
          <a:xfrm>
            <a:off x="1358900" y="3431859"/>
            <a:ext cx="6451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373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B5450-68DF-85E8-CC29-E616DC90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FE8FE7-3348-C7A4-AF2B-08D51A525AB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572CD2-A162-B05A-D6D1-33296AFC4F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1A117FE-3DE4-DD0C-F9E6-B6260484862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2B04A5-C94F-93C3-B7F7-778C23EAE6F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13217-646F-9E36-7C14-EADC894391C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CC4203C-41D0-9607-B7C4-945DC06FAF8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訪ねる</a:t>
              </a:r>
            </a:p>
          </p:txBody>
        </p:sp>
      </p:grpSp>
      <p:pic>
        <p:nvPicPr>
          <p:cNvPr id="4" name="G2_L2_kihon_v4_visit">
            <a:hlinkClick r:id="" action="ppaction://media"/>
            <a:extLst>
              <a:ext uri="{FF2B5EF4-FFF2-40B4-BE49-F238E27FC236}">
                <a16:creationId xmlns:a16="http://schemas.microsoft.com/office/drawing/2014/main" id="{A72BB01C-9151-9B00-5FB8-BB3A9BAE3C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66950" y="1803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7716CF-666C-3989-B00F-6D47B4912A18}"/>
              </a:ext>
            </a:extLst>
          </p:cNvPr>
          <p:cNvSpPr/>
          <p:nvPr/>
        </p:nvSpPr>
        <p:spPr>
          <a:xfrm>
            <a:off x="3225800" y="3431859"/>
            <a:ext cx="269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126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26278-FCF2-23AB-A938-8463B4E19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40DAA6-C4E5-5EE1-0580-154EF6F3FB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4B46069-29C8-1BF4-1F07-8CE1810D61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93D657-9E15-1DB8-7363-7991D09460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D949B1-7A01-B4F4-F508-75B60FD341C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0F5CC39-1554-140A-E4DA-0950598A2B9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おじ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05993C-CE00-7750-CD1D-B0D5580824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uncle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5_uncle">
            <a:hlinkClick r:id="" action="ppaction://media"/>
            <a:extLst>
              <a:ext uri="{FF2B5EF4-FFF2-40B4-BE49-F238E27FC236}">
                <a16:creationId xmlns:a16="http://schemas.microsoft.com/office/drawing/2014/main" id="{32049647-31FE-791B-B9D6-19212B0E87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E79257-489A-B8A1-725E-BE9CC1C0DCB6}"/>
              </a:ext>
            </a:extLst>
          </p:cNvPr>
          <p:cNvSpPr/>
          <p:nvPr/>
        </p:nvSpPr>
        <p:spPr>
          <a:xfrm>
            <a:off x="2832100" y="3608227"/>
            <a:ext cx="34798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38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9980-D645-675C-3ED8-8AF69A84D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FB47EE-5C64-8CF9-8033-83A2C8ED484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A186957-6081-8630-8E91-E81735F6BC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A44EA6-9975-1BDD-0E2F-E0F867A910C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F75844-7C8B-9B56-ED91-286BF9397C2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A5D204D-5F8E-477F-56C1-D634CF39699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ひまな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8E51927-AAF9-A7B9-63D9-76698DA85C8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6_free">
            <a:hlinkClick r:id="" action="ppaction://media"/>
            <a:extLst>
              <a:ext uri="{FF2B5EF4-FFF2-40B4-BE49-F238E27FC236}">
                <a16:creationId xmlns:a16="http://schemas.microsoft.com/office/drawing/2014/main" id="{9CA57A74-BC98-BEDF-2F55-811D977A05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A38800-3096-C5F4-C9C9-C4C761310E85}"/>
              </a:ext>
            </a:extLst>
          </p:cNvPr>
          <p:cNvSpPr/>
          <p:nvPr/>
        </p:nvSpPr>
        <p:spPr>
          <a:xfrm>
            <a:off x="3251200" y="3431859"/>
            <a:ext cx="2628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8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B2D8E-030C-4A7E-94BB-8D581EB0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433D83-1CEF-B037-4683-EA95B925C7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9C598A-33B2-3F75-60CA-33A46456E5E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B2F9B6-ECD9-FC9D-AB29-EFDDE28C25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8310E9-DB21-B2F0-C8AF-C163E3066BDF}"/>
              </a:ext>
            </a:extLst>
          </p:cNvPr>
          <p:cNvGrpSpPr/>
          <p:nvPr/>
        </p:nvGrpSpPr>
        <p:grpSpPr>
          <a:xfrm>
            <a:off x="-241300" y="1536175"/>
            <a:ext cx="9626600" cy="3785651"/>
            <a:chOff x="-241300" y="1791644"/>
            <a:chExt cx="96266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D17CED-A5B7-B376-0717-A40456165A9D}"/>
                </a:ext>
              </a:extLst>
            </p:cNvPr>
            <p:cNvSpPr txBox="1"/>
            <p:nvPr/>
          </p:nvSpPr>
          <p:spPr>
            <a:xfrm>
              <a:off x="-241300" y="4007635"/>
              <a:ext cx="9626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afternoon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3434B3-F252-2F3A-98D5-0CCF49E6E95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午後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7_afternoon">
            <a:hlinkClick r:id="" action="ppaction://media"/>
            <a:extLst>
              <a:ext uri="{FF2B5EF4-FFF2-40B4-BE49-F238E27FC236}">
                <a16:creationId xmlns:a16="http://schemas.microsoft.com/office/drawing/2014/main" id="{67AC5563-B91C-11DC-A47E-D093E4CC7B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7413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BA63612-71D6-ADD2-06EB-A43BE789876C}"/>
              </a:ext>
            </a:extLst>
          </p:cNvPr>
          <p:cNvSpPr/>
          <p:nvPr/>
        </p:nvSpPr>
        <p:spPr>
          <a:xfrm>
            <a:off x="1384299" y="3608227"/>
            <a:ext cx="6375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1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77708-407D-249C-B402-6A2DCC068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E195C9-7D05-1770-3351-B7F66B1086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F90D0C5-760D-DE71-235A-24B16041568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E526478-6B91-3867-82E6-EE3E4B8C8E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AF5E2DA-C029-29EF-AA95-76869DA8476D}"/>
              </a:ext>
            </a:extLst>
          </p:cNvPr>
          <p:cNvGrpSpPr/>
          <p:nvPr/>
        </p:nvGrpSpPr>
        <p:grpSpPr>
          <a:xfrm>
            <a:off x="815008" y="1713146"/>
            <a:ext cx="7513984" cy="3431708"/>
            <a:chOff x="815008" y="2145587"/>
            <a:chExt cx="7513984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0528A78-7376-51B4-CE22-97A1FDB460F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C87926-C5D4-2F8D-38F7-54E044CC4CAB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今夜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8_tonight">
            <a:hlinkClick r:id="" action="ppaction://media"/>
            <a:extLst>
              <a:ext uri="{FF2B5EF4-FFF2-40B4-BE49-F238E27FC236}">
                <a16:creationId xmlns:a16="http://schemas.microsoft.com/office/drawing/2014/main" id="{2ACB1B29-9537-A2A8-3C97-7A80A944EB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830263"/>
            <a:ext cx="609600" cy="60960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1FCB80E6-17EB-82B0-BC6E-5239367294B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64324B-93D7-57E8-F726-63ED707EAE89}"/>
              </a:ext>
            </a:extLst>
          </p:cNvPr>
          <p:cNvSpPr/>
          <p:nvPr/>
        </p:nvSpPr>
        <p:spPr>
          <a:xfrm>
            <a:off x="2222500" y="3431859"/>
            <a:ext cx="4724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67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F5522F10-2577-4C9B-8EB7-87D4BC7CBC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407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28EEE4-58DB-417F-9BB0-36BFFD424293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</a:p>
        </p:txBody>
      </p:sp>
      <p:pic>
        <p:nvPicPr>
          <p:cNvPr id="5" name="G2_L2_kihon_v1_play">
            <a:hlinkClick r:id="" action="ppaction://media"/>
            <a:extLst>
              <a:ext uri="{FF2B5EF4-FFF2-40B4-BE49-F238E27FC236}">
                <a16:creationId xmlns:a16="http://schemas.microsoft.com/office/drawing/2014/main" id="{2EE06BCB-FB69-4E0E-AE15-E7CEFBFC0F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580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2D220F8-A12F-466D-897D-B7B7828F05B9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サッカー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1976038F-7A9C-4962-9B27-91ECA77A54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473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7B82F5F6-4526-4CD0-961C-D96C9BE8E4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43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2_kihon_v2_soccer">
            <a:hlinkClick r:id="" action="ppaction://media"/>
            <a:extLst>
              <a:ext uri="{FF2B5EF4-FFF2-40B4-BE49-F238E27FC236}">
                <a16:creationId xmlns:a16="http://schemas.microsoft.com/office/drawing/2014/main" id="{49DD180F-F800-449E-AD5E-56A4CC32A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2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F4FCD9-B734-449F-9F69-ED4E5AC61FA9}"/>
              </a:ext>
            </a:extLst>
          </p:cNvPr>
          <p:cNvGrpSpPr/>
          <p:nvPr/>
        </p:nvGrpSpPr>
        <p:grpSpPr>
          <a:xfrm>
            <a:off x="815009" y="1711490"/>
            <a:ext cx="7513983" cy="3435021"/>
            <a:chOff x="815009" y="2142274"/>
            <a:chExt cx="7513983" cy="3435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2274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明日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2_kihon_v3_tomorrow">
            <a:hlinkClick r:id="" action="ppaction://media"/>
            <a:extLst>
              <a:ext uri="{FF2B5EF4-FFF2-40B4-BE49-F238E27FC236}">
                <a16:creationId xmlns:a16="http://schemas.microsoft.com/office/drawing/2014/main" id="{445E1898-7411-4F67-A664-EEF0314EB9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265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16755</TotalTime>
  <Words>156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2025-09-30T07:35:06Z</dcterms:modified>
</cp:coreProperties>
</file>