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716" r:id="rId4"/>
    <p:sldId id="3717" r:id="rId5"/>
    <p:sldId id="3718" r:id="rId6"/>
    <p:sldId id="3540" r:id="rId7"/>
    <p:sldId id="3541" r:id="rId8"/>
    <p:sldId id="3542" r:id="rId9"/>
    <p:sldId id="3719" r:id="rId10"/>
    <p:sldId id="3720" r:id="rId11"/>
    <p:sldId id="3721" r:id="rId12"/>
    <p:sldId id="3546" r:id="rId13"/>
    <p:sldId id="3547" r:id="rId14"/>
    <p:sldId id="3548" r:id="rId15"/>
    <p:sldId id="3497" r:id="rId16"/>
    <p:sldId id="3498" r:id="rId17"/>
    <p:sldId id="3499" r:id="rId18"/>
    <p:sldId id="3722" r:id="rId19"/>
    <p:sldId id="3723" r:id="rId20"/>
    <p:sldId id="3724" r:id="rId21"/>
    <p:sldId id="2847" r:id="rId22"/>
    <p:sldId id="2848" r:id="rId23"/>
    <p:sldId id="2849" r:id="rId24"/>
    <p:sldId id="3494" r:id="rId25"/>
    <p:sldId id="3495" r:id="rId26"/>
    <p:sldId id="3496" r:id="rId27"/>
    <p:sldId id="3512" r:id="rId28"/>
    <p:sldId id="3513" r:id="rId29"/>
    <p:sldId id="3514" r:id="rId30"/>
    <p:sldId id="3500" r:id="rId31"/>
    <p:sldId id="3501" r:id="rId32"/>
    <p:sldId id="3502" r:id="rId33"/>
    <p:sldId id="3646" r:id="rId34"/>
    <p:sldId id="3725" r:id="rId35"/>
    <p:sldId id="3726" r:id="rId36"/>
    <p:sldId id="3727" r:id="rId37"/>
    <p:sldId id="3728" r:id="rId38"/>
    <p:sldId id="3729" r:id="rId39"/>
    <p:sldId id="3730" r:id="rId40"/>
    <p:sldId id="3731" r:id="rId41"/>
    <p:sldId id="3732" r:id="rId42"/>
    <p:sldId id="3733" r:id="rId43"/>
    <p:sldId id="3734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mostly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ostly">
            <a:hlinkClick r:id="" action="ppaction://media"/>
            <a:extLst>
              <a:ext uri="{FF2B5EF4-FFF2-40B4-BE49-F238E27FC236}">
                <a16:creationId xmlns:a16="http://schemas.microsoft.com/office/drawing/2014/main" id="{8C3CAEE0-316F-74F5-A0BA-A84933C3F4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561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主に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ostly">
            <a:hlinkClick r:id="" action="ppaction://media"/>
            <a:extLst>
              <a:ext uri="{FF2B5EF4-FFF2-40B4-BE49-F238E27FC236}">
                <a16:creationId xmlns:a16="http://schemas.microsoft.com/office/drawing/2014/main" id="{279224C6-0FF4-7FB5-353A-3B3D947C6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862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最低値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low">
            <a:hlinkClick r:id="" action="ppaction://media"/>
            <a:extLst>
              <a:ext uri="{FF2B5EF4-FFF2-40B4-BE49-F238E27FC236}">
                <a16:creationId xmlns:a16="http://schemas.microsoft.com/office/drawing/2014/main" id="{F70F0A09-71F3-7E12-2A4B-79038BD32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187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9416C6-84B6-030F-4F2E-E670EE3939FB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low">
            <a:hlinkClick r:id="" action="ppaction://media"/>
            <a:extLst>
              <a:ext uri="{FF2B5EF4-FFF2-40B4-BE49-F238E27FC236}">
                <a16:creationId xmlns:a16="http://schemas.microsoft.com/office/drawing/2014/main" id="{B04C996B-E06E-8B80-3444-63C3F67D91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261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最低値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ow">
            <a:hlinkClick r:id="" action="ppaction://media"/>
            <a:extLst>
              <a:ext uri="{FF2B5EF4-FFF2-40B4-BE49-F238E27FC236}">
                <a16:creationId xmlns:a16="http://schemas.microsoft.com/office/drawing/2014/main" id="{D2AF3412-4116-FBF5-0540-63BB222C43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88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748270-F3A4-49D6-9719-33527B57786F}"/>
              </a:ext>
            </a:extLst>
          </p:cNvPr>
          <p:cNvGrpSpPr/>
          <p:nvPr/>
        </p:nvGrpSpPr>
        <p:grpSpPr>
          <a:xfrm>
            <a:off x="815009" y="1126018"/>
            <a:ext cx="7513983" cy="4605964"/>
            <a:chOff x="815009" y="1090599"/>
            <a:chExt cx="7513983" cy="460596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90599"/>
              <a:ext cx="751398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（温度の）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gree">
            <a:hlinkClick r:id="" action="ppaction://media"/>
            <a:extLst>
              <a:ext uri="{FF2B5EF4-FFF2-40B4-BE49-F238E27FC236}">
                <a16:creationId xmlns:a16="http://schemas.microsoft.com/office/drawing/2014/main" id="{BFAEBDE9-3565-534F-2B26-E5DE9545CA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68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AD8ACC-9965-4ACA-F794-4DF44FCD2958}"/>
              </a:ext>
            </a:extLst>
          </p:cNvPr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degree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degree">
            <a:hlinkClick r:id="" action="ppaction://media"/>
            <a:extLst>
              <a:ext uri="{FF2B5EF4-FFF2-40B4-BE49-F238E27FC236}">
                <a16:creationId xmlns:a16="http://schemas.microsoft.com/office/drawing/2014/main" id="{F8C1E77F-4D65-5096-3EDB-A2F0CCE4C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4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7958A4D-EA2A-427B-20A1-C5F8654FC0F6}"/>
              </a:ext>
            </a:extLst>
          </p:cNvPr>
          <p:cNvSpPr txBox="1"/>
          <p:nvPr/>
        </p:nvSpPr>
        <p:spPr>
          <a:xfrm>
            <a:off x="815009" y="1767007"/>
            <a:ext cx="75139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（温度の）</a:t>
            </a:r>
            <a:endParaRPr kumimoji="1" lang="en-US" altLang="ja-JP" sz="6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度</a:t>
            </a:r>
          </a:p>
        </p:txBody>
      </p:sp>
      <p:pic>
        <p:nvPicPr>
          <p:cNvPr id="3" name="degree">
            <a:hlinkClick r:id="" action="ppaction://media"/>
            <a:extLst>
              <a:ext uri="{FF2B5EF4-FFF2-40B4-BE49-F238E27FC236}">
                <a16:creationId xmlns:a16="http://schemas.microsoft.com/office/drawing/2014/main" id="{0AE63E82-A6AC-0827-CA1A-3F574C32D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85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81CBC-067F-6EAB-71C7-C50DB7898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41D4AFE-75F0-3E3C-6DF9-482747D4B2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5B28E8-A2BB-EBB3-1932-19427E536775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527BBFB-C91E-7D3C-E383-83EDBB52035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B3BEC86-9D29-2235-49FB-7CDF513C8A06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最高値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F51292F4-6821-9CD3-D6A4-6430904481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77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8DB40-F4EB-DE21-9847-974C87634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B1E158-03A7-4EDA-5F00-8128BCD8FB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387556-70A2-CEB1-8798-B918BE254C1E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high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high">
            <a:hlinkClick r:id="" action="ppaction://media"/>
            <a:extLst>
              <a:ext uri="{FF2B5EF4-FFF2-40B4-BE49-F238E27FC236}">
                <a16:creationId xmlns:a16="http://schemas.microsoft.com/office/drawing/2014/main" id="{696A123B-36B3-9FB2-8A51-61CA8BD1E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053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DC054-6548-FC23-6F80-C8A2941D3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B813F6-CFF1-3EAB-56F0-1AE2504F7D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48AF2B-9492-2860-1ADE-8820C4D4A8F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最高値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686FDE87-5E5A-76BE-9E31-C7818737DB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72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62C1DBAE-3BBA-9D75-9E17-0FEB7D87B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ADBA17-D12C-74C9-A1B4-314DAC281FEE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begin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begin">
            <a:hlinkClick r:id="" action="ppaction://media"/>
            <a:extLst>
              <a:ext uri="{FF2B5EF4-FFF2-40B4-BE49-F238E27FC236}">
                <a16:creationId xmlns:a16="http://schemas.microsoft.com/office/drawing/2014/main" id="{CFC0B9A8-B29F-3221-C4DF-679700788D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01C49A06-2643-521D-158F-B59F1B787E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遅く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E7F54874-560B-DFA1-3F71-DAD3FF7D2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FB19035A-D3D6-DC27-5C7F-25C5E335C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遅く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8E487C25-CEA6-28D2-647E-79A7EA6AC1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849A463-8186-4EAB-AB76-A871C8C4C624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雨が降る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E1A166E1-38E8-B0B0-5FC9-89EE3FCBB1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3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A8636F-657D-9A92-334D-289B65304E53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ain">
            <a:hlinkClick r:id="" action="ppaction://media"/>
            <a:extLst>
              <a:ext uri="{FF2B5EF4-FFF2-40B4-BE49-F238E27FC236}">
                <a16:creationId xmlns:a16="http://schemas.microsoft.com/office/drawing/2014/main" id="{C314C9CD-0E3B-07F9-90EA-D53DE88C45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54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01466407-9040-8814-8950-BD332A8F8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938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を調べる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heck">
            <a:hlinkClick r:id="" action="ppaction://media"/>
            <a:extLst>
              <a:ext uri="{FF2B5EF4-FFF2-40B4-BE49-F238E27FC236}">
                <a16:creationId xmlns:a16="http://schemas.microsoft.com/office/drawing/2014/main" id="{C2888F3F-B7E0-CBAE-F21B-666F19F5F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62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DECF84-34A0-41C1-8928-B5008410FAD7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[a--] [d--]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日中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4D4DFB3-FED0-B790-4886-24B0F52611C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ll day">
            <a:hlinkClick r:id="" action="ppaction://media"/>
            <a:extLst>
              <a:ext uri="{FF2B5EF4-FFF2-40B4-BE49-F238E27FC236}">
                <a16:creationId xmlns:a16="http://schemas.microsoft.com/office/drawing/2014/main" id="{F2E67E9E-F76C-B90A-7BB3-1C154A0DF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45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5774" y="2321005"/>
            <a:ext cx="88524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day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681BA7F-5D46-6A6D-3947-AD3CEBF879F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ll day">
            <a:hlinkClick r:id="" action="ppaction://media"/>
            <a:extLst>
              <a:ext uri="{FF2B5EF4-FFF2-40B4-BE49-F238E27FC236}">
                <a16:creationId xmlns:a16="http://schemas.microsoft.com/office/drawing/2014/main" id="{CD76FC3B-46D9-FFC5-DB71-88609DBC2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66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ED1320-0AE9-9C8D-8354-48501A4AB72B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日中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8" name="all day">
            <a:hlinkClick r:id="" action="ppaction://media"/>
            <a:extLst>
              <a:ext uri="{FF2B5EF4-FFF2-40B4-BE49-F238E27FC236}">
                <a16:creationId xmlns:a16="http://schemas.microsoft.com/office/drawing/2014/main" id="{35DBEA47-D799-7AD2-1837-BC9D08AC86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9327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B925A-F9B9-BEFF-D5D1-99DF589E0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201A73F-3911-119F-6F0A-581E8C54BBD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F66635-0427-3619-F79B-03A9A891C1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2A53411-B801-8820-A162-5441D028B80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76B902A-2B14-36ED-B1A5-504DF93EC46F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915232-3AC0-AB7F-00DB-BB97E452D3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check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33C2FB3-CE29-C124-C1A7-F4C941CF64EC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を調べる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heck">
            <a:hlinkClick r:id="" action="ppaction://media"/>
            <a:extLst>
              <a:ext uri="{FF2B5EF4-FFF2-40B4-BE49-F238E27FC236}">
                <a16:creationId xmlns:a16="http://schemas.microsoft.com/office/drawing/2014/main" id="{71421AFC-BDFA-72BF-D0FE-913CC0DF5F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A29CDF-9CC8-70A2-748A-90E10D2BD56A}"/>
              </a:ext>
            </a:extLst>
          </p:cNvPr>
          <p:cNvSpPr/>
          <p:nvPr/>
        </p:nvSpPr>
        <p:spPr>
          <a:xfrm>
            <a:off x="2755900" y="3357948"/>
            <a:ext cx="368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430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F91A0-1C6B-B0B2-D129-6B9D3EB14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0F4B5CA-ABF3-C8E1-B69A-FB11FFBEAF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7A8A8BC-FFCB-E874-CB54-7D6219C920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95017D-3D81-2599-7AD2-ABEFE532662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8DA2EB-50A2-F5B4-1879-764F2A407F28}"/>
              </a:ext>
            </a:extLst>
          </p:cNvPr>
          <p:cNvGrpSpPr/>
          <p:nvPr/>
        </p:nvGrpSpPr>
        <p:grpSpPr>
          <a:xfrm>
            <a:off x="478172" y="1536175"/>
            <a:ext cx="8187656" cy="3785651"/>
            <a:chOff x="478172" y="1791644"/>
            <a:chExt cx="818765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F3F79F-06DF-45AE-32FF-8BF8EB370280}"/>
                </a:ext>
              </a:extLst>
            </p:cNvPr>
            <p:cNvSpPr txBox="1"/>
            <p:nvPr/>
          </p:nvSpPr>
          <p:spPr>
            <a:xfrm>
              <a:off x="478172" y="4007635"/>
              <a:ext cx="81876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weather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A6720D2-E7BF-C91D-A850-0524A9CB62B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weather">
            <a:hlinkClick r:id="" action="ppaction://media"/>
            <a:extLst>
              <a:ext uri="{FF2B5EF4-FFF2-40B4-BE49-F238E27FC236}">
                <a16:creationId xmlns:a16="http://schemas.microsoft.com/office/drawing/2014/main" id="{54FFB622-146F-2595-1BF0-8D3D92ABF7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2C233B-36A6-B01C-F80C-88D8C8B518D0}"/>
              </a:ext>
            </a:extLst>
          </p:cNvPr>
          <p:cNvSpPr/>
          <p:nvPr/>
        </p:nvSpPr>
        <p:spPr>
          <a:xfrm>
            <a:off x="1943101" y="3608227"/>
            <a:ext cx="5308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678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1C4E3-E952-7FAE-BC1A-893277B42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37C81EE-57A4-4A69-AD91-A16CC1FA47C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F087E21-DBF5-E195-6A5B-BD089340A7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15695F8-6012-9625-C92E-D10BBA870D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02BB61A-767E-57E0-3F76-A5BC4BB089A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43A01DB-0373-CC30-5FE8-B52DFA1E27DD}"/>
                </a:ext>
              </a:extLst>
            </p:cNvPr>
            <p:cNvSpPr txBox="1"/>
            <p:nvPr/>
          </p:nvSpPr>
          <p:spPr>
            <a:xfrm>
              <a:off x="952500" y="4007635"/>
              <a:ext cx="7239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mostly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99B524B-3F04-6BA0-F2E4-F84B8C1D2A6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主に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mostly">
            <a:hlinkClick r:id="" action="ppaction://media"/>
            <a:extLst>
              <a:ext uri="{FF2B5EF4-FFF2-40B4-BE49-F238E27FC236}">
                <a16:creationId xmlns:a16="http://schemas.microsoft.com/office/drawing/2014/main" id="{ACDBA3EF-BCC0-4482-4A32-53AD1DAADA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D59AA05-2C5B-453D-FFC1-CC701C7AECBC}"/>
              </a:ext>
            </a:extLst>
          </p:cNvPr>
          <p:cNvSpPr/>
          <p:nvPr/>
        </p:nvSpPr>
        <p:spPr>
          <a:xfrm>
            <a:off x="2273301" y="3519516"/>
            <a:ext cx="4648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458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B3D3F-75CC-2FBE-6871-B68779516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D9E51C-73E9-4B18-7404-B428589745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AEF5040-E300-D85D-10FA-D99B78CD212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F533A23-3D1C-1BDF-CC8C-D3099165EB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BEA23EE-469F-2E13-E9FC-0CF527991E5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229FF2-1225-75D0-DA5B-ADEFB5AB0F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EF57AE-1848-A903-3A81-DBDD7D236A2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最低値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low">
            <a:hlinkClick r:id="" action="ppaction://media"/>
            <a:extLst>
              <a:ext uri="{FF2B5EF4-FFF2-40B4-BE49-F238E27FC236}">
                <a16:creationId xmlns:a16="http://schemas.microsoft.com/office/drawing/2014/main" id="{6A39F06B-B92A-BBA4-4FF8-A50FC27C6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0EB3A3-E935-75D2-77D7-41BFFD88CFB9}"/>
              </a:ext>
            </a:extLst>
          </p:cNvPr>
          <p:cNvSpPr/>
          <p:nvPr/>
        </p:nvSpPr>
        <p:spPr>
          <a:xfrm>
            <a:off x="3390900" y="3508200"/>
            <a:ext cx="241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047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BB80B-DDA2-4716-B8DC-FDB40BE0C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CDFBF7A-5499-7A66-84FD-15E06832561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E9A463D-626E-5348-3D1B-B3B9FECD055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152E3FB-D85E-A82A-59E2-D24CF590241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3906F8-B825-99F5-7925-B40454CB9883}"/>
              </a:ext>
            </a:extLst>
          </p:cNvPr>
          <p:cNvGrpSpPr/>
          <p:nvPr/>
        </p:nvGrpSpPr>
        <p:grpSpPr>
          <a:xfrm>
            <a:off x="815009" y="1126018"/>
            <a:ext cx="7513983" cy="4605964"/>
            <a:chOff x="815009" y="1090599"/>
            <a:chExt cx="7513983" cy="460596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584B38C-D4FF-EF46-69DC-01EFF11D8876}"/>
                </a:ext>
              </a:extLst>
            </p:cNvPr>
            <p:cNvSpPr txBox="1"/>
            <p:nvPr/>
          </p:nvSpPr>
          <p:spPr>
            <a:xfrm>
              <a:off x="815009" y="1090599"/>
              <a:ext cx="751398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（温度の）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F8B4D0-E206-604F-8FE1-20F8078D9500}"/>
                </a:ext>
              </a:extLst>
            </p:cNvPr>
            <p:cNvSpPr txBox="1"/>
            <p:nvPr/>
          </p:nvSpPr>
          <p:spPr>
            <a:xfrm>
              <a:off x="927100" y="4126903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degree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gree">
            <a:hlinkClick r:id="" action="ppaction://media"/>
            <a:extLst>
              <a:ext uri="{FF2B5EF4-FFF2-40B4-BE49-F238E27FC236}">
                <a16:creationId xmlns:a16="http://schemas.microsoft.com/office/drawing/2014/main" id="{0B9C78CC-C749-9EF1-EBAA-E3B3FA61C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AA30EE3-3347-052F-1A16-7F54B1E0D5A8}"/>
              </a:ext>
            </a:extLst>
          </p:cNvPr>
          <p:cNvSpPr/>
          <p:nvPr/>
        </p:nvSpPr>
        <p:spPr>
          <a:xfrm>
            <a:off x="2311400" y="3940404"/>
            <a:ext cx="4572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626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D3F06-98B1-5228-5782-62027017F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017B1E2-941F-9072-5F13-9FE8384E3B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6D486A7-4BD1-9AD3-5512-F480024B86C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E19C0F-F3CC-A739-862C-4BC88203DF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71DFBC7-AE15-CFF0-2ECD-330E717D8B1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E06005-E4EF-44A9-88FB-EDED33DB4EA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high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CA80F39-4E9B-C89F-59E0-812CFBBD39C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最高値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31174EF0-18EE-EFC0-7A52-CD14E93BB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08ECED1-FCAC-8C22-ADA1-F7F9981C09F5}"/>
              </a:ext>
            </a:extLst>
          </p:cNvPr>
          <p:cNvSpPr/>
          <p:nvPr/>
        </p:nvSpPr>
        <p:spPr>
          <a:xfrm>
            <a:off x="3124201" y="3469502"/>
            <a:ext cx="2946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909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F45D1E-4946-782A-8125-D6F80BCC75FF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check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check">
            <a:hlinkClick r:id="" action="ppaction://media"/>
            <a:extLst>
              <a:ext uri="{FF2B5EF4-FFF2-40B4-BE49-F238E27FC236}">
                <a16:creationId xmlns:a16="http://schemas.microsoft.com/office/drawing/2014/main" id="{93E4062B-51C4-838F-396C-EB4BDCF3F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148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6C377-DAEF-6F8E-E7E8-851342D20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7E4CEED-19B4-B24D-3EAE-B443BB56546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5B775B-16F7-0C71-ED54-99FFD2EAC6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E93B03-F0EB-4540-1570-2DEFE26447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69E66B-D508-4623-0741-C0C856ACE91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F7692B-AF76-7353-0554-3F7C657B9E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begin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5A48869-F4CA-9BED-9809-0ACB6B3B9CB4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155AF451-BC38-5020-DB42-2EB20F4A1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DAC010-F188-DDD8-779A-CF3C1641019C}"/>
              </a:ext>
            </a:extLst>
          </p:cNvPr>
          <p:cNvSpPr/>
          <p:nvPr/>
        </p:nvSpPr>
        <p:spPr>
          <a:xfrm>
            <a:off x="2717800" y="3429000"/>
            <a:ext cx="3759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980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7A3EF-3EC3-6B17-A2EC-6AC8F06BB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45CC129-27FF-7098-34C8-4C85B4B29C2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76E103-D64B-FD40-F229-D6DFFA9D6E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67010E-3E21-25BE-C991-D1F8638E3F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B56013-3062-8212-6E42-1BC62E8C4D5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AE9F1BE-6621-8EC2-2C67-CEEEBBBDAA3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late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94D20AE-312B-3335-FC78-811A38AB9F6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遅く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67364F62-B7B3-9603-1834-2D9A1D018E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93B88F-F01B-FA66-1DC4-E02593F6AC81}"/>
              </a:ext>
            </a:extLst>
          </p:cNvPr>
          <p:cNvSpPr/>
          <p:nvPr/>
        </p:nvSpPr>
        <p:spPr>
          <a:xfrm>
            <a:off x="3454400" y="3519516"/>
            <a:ext cx="2286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238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CE05E-D93F-C741-6BCB-97FB848A9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834FF29-B268-21BE-3207-EA25F9082BA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D3D9A4C-E045-5147-2439-228BE6A110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C660F4-6C6B-6646-258E-83F424FA10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688DAF2-CB30-9A46-D815-F45196736566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15817B3-0F6B-5C61-303B-3E48035F64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A5E44E3-A46A-A176-2082-9922793E3924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雨が降る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62B60138-9740-C60C-FEA7-73199D6D0E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7E93A7-2B36-18DF-F56D-3EB232ABBA69}"/>
              </a:ext>
            </a:extLst>
          </p:cNvPr>
          <p:cNvSpPr/>
          <p:nvPr/>
        </p:nvSpPr>
        <p:spPr>
          <a:xfrm>
            <a:off x="3263900" y="3429000"/>
            <a:ext cx="2667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5640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B60A4-5DA7-BDE4-4622-219E02AB1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8CC53F5-7C6E-DFA6-0947-7480E26005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359431A-03AA-B1A8-EC2E-2AD06172F5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3791BEF-1937-BD6A-BDEF-85F96A485A1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62BA775-D5B6-A8E9-0872-F748904F0F07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11E3451-9B88-00B3-31FC-52CC0172BE56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[all] [day]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74C9128-D50E-A270-86EC-BDD320C9C0B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日中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97277FF-88D8-08D7-8D33-8CF0AA3960E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ll day">
            <a:hlinkClick r:id="" action="ppaction://media"/>
            <a:extLst>
              <a:ext uri="{FF2B5EF4-FFF2-40B4-BE49-F238E27FC236}">
                <a16:creationId xmlns:a16="http://schemas.microsoft.com/office/drawing/2014/main" id="{358170FF-6B7D-AAF4-798C-C4C52E110F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C515324-EC92-8908-F4B3-36D631C042F6}"/>
              </a:ext>
            </a:extLst>
          </p:cNvPr>
          <p:cNvSpPr/>
          <p:nvPr/>
        </p:nvSpPr>
        <p:spPr>
          <a:xfrm>
            <a:off x="2260601" y="3675221"/>
            <a:ext cx="1346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9339514-7121-1E1C-FA97-4796D63B72CA}"/>
              </a:ext>
            </a:extLst>
          </p:cNvPr>
          <p:cNvSpPr/>
          <p:nvPr/>
        </p:nvSpPr>
        <p:spPr>
          <a:xfrm>
            <a:off x="4864102" y="3675221"/>
            <a:ext cx="201929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300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を調べる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heck">
            <a:hlinkClick r:id="" action="ppaction://media"/>
            <a:extLst>
              <a:ext uri="{FF2B5EF4-FFF2-40B4-BE49-F238E27FC236}">
                <a16:creationId xmlns:a16="http://schemas.microsoft.com/office/drawing/2014/main" id="{BA6F02AB-1A47-EBAA-FFB5-8F20D7774D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01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478172" y="1536175"/>
            <a:ext cx="8187656" cy="3785651"/>
            <a:chOff x="478172" y="1791644"/>
            <a:chExt cx="818765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78172" y="4007635"/>
              <a:ext cx="81876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weather">
            <a:hlinkClick r:id="" action="ppaction://media"/>
            <a:extLst>
              <a:ext uri="{FF2B5EF4-FFF2-40B4-BE49-F238E27FC236}">
                <a16:creationId xmlns:a16="http://schemas.microsoft.com/office/drawing/2014/main" id="{21059D85-4695-DF3A-3E35-4C37AE917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8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B31F2A-F4B7-8D76-7BEC-F6331ADC7FBE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eather">
            <a:hlinkClick r:id="" action="ppaction://media"/>
            <a:extLst>
              <a:ext uri="{FF2B5EF4-FFF2-40B4-BE49-F238E27FC236}">
                <a16:creationId xmlns:a16="http://schemas.microsoft.com/office/drawing/2014/main" id="{B54DDCC1-92FE-7814-18D5-272DF3BC6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908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eather">
            <a:hlinkClick r:id="" action="ppaction://media"/>
            <a:extLst>
              <a:ext uri="{FF2B5EF4-FFF2-40B4-BE49-F238E27FC236}">
                <a16:creationId xmlns:a16="http://schemas.microsoft.com/office/drawing/2014/main" id="{14025130-A428-34B0-4658-86866CBEA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386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主に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mostly">
            <a:hlinkClick r:id="" action="ppaction://media"/>
            <a:extLst>
              <a:ext uri="{FF2B5EF4-FFF2-40B4-BE49-F238E27FC236}">
                <a16:creationId xmlns:a16="http://schemas.microsoft.com/office/drawing/2014/main" id="{995DE8E3-DF40-63A9-1197-5EB120A67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263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16755</TotalTime>
  <Words>193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2025-09-30T07:36:51Z</dcterms:modified>
</cp:coreProperties>
</file>