
<file path=[Content_Types].xml><?xml version="1.0" encoding="utf-8"?>
<Types xmlns="http://schemas.openxmlformats.org/package/2006/content-types">
  <Default Extension="jpeg" ContentType="image/jpeg"/>
  <Default Extension="mp3" ContentType="audio/mpeg"/>
  <Default Extension="png" ContentType="image/pn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5"/>
  </p:notesMasterIdLst>
  <p:handoutMasterIdLst>
    <p:handoutMasterId r:id="rId46"/>
  </p:handoutMasterIdLst>
  <p:sldIdLst>
    <p:sldId id="3624" r:id="rId2"/>
    <p:sldId id="3625" r:id="rId3"/>
    <p:sldId id="3716" r:id="rId4"/>
    <p:sldId id="3717" r:id="rId5"/>
    <p:sldId id="3718" r:id="rId6"/>
    <p:sldId id="3540" r:id="rId7"/>
    <p:sldId id="3541" r:id="rId8"/>
    <p:sldId id="3542" r:id="rId9"/>
    <p:sldId id="3719" r:id="rId10"/>
    <p:sldId id="3720" r:id="rId11"/>
    <p:sldId id="3721" r:id="rId12"/>
    <p:sldId id="3546" r:id="rId13"/>
    <p:sldId id="3547" r:id="rId14"/>
    <p:sldId id="3548" r:id="rId15"/>
    <p:sldId id="3497" r:id="rId16"/>
    <p:sldId id="3498" r:id="rId17"/>
    <p:sldId id="3499" r:id="rId18"/>
    <p:sldId id="3722" r:id="rId19"/>
    <p:sldId id="3723" r:id="rId20"/>
    <p:sldId id="3724" r:id="rId21"/>
    <p:sldId id="2847" r:id="rId22"/>
    <p:sldId id="2848" r:id="rId23"/>
    <p:sldId id="2849" r:id="rId24"/>
    <p:sldId id="3494" r:id="rId25"/>
    <p:sldId id="3495" r:id="rId26"/>
    <p:sldId id="3496" r:id="rId27"/>
    <p:sldId id="3512" r:id="rId28"/>
    <p:sldId id="3513" r:id="rId29"/>
    <p:sldId id="3514" r:id="rId30"/>
    <p:sldId id="3500" r:id="rId31"/>
    <p:sldId id="3501" r:id="rId32"/>
    <p:sldId id="3502" r:id="rId33"/>
    <p:sldId id="3646" r:id="rId34"/>
    <p:sldId id="3725" r:id="rId35"/>
    <p:sldId id="3726" r:id="rId36"/>
    <p:sldId id="3727" r:id="rId37"/>
    <p:sldId id="3728" r:id="rId38"/>
    <p:sldId id="3729" r:id="rId39"/>
    <p:sldId id="3730" r:id="rId40"/>
    <p:sldId id="3731" r:id="rId41"/>
    <p:sldId id="3732" r:id="rId42"/>
    <p:sldId id="3733" r:id="rId43"/>
    <p:sldId id="3734" r:id="rId44"/>
  </p:sldIdLst>
  <p:sldSz cx="9144000" cy="6858000" type="screen4x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8CBAD"/>
    <a:srgbClr val="005C2A"/>
    <a:srgbClr val="00FF00"/>
    <a:srgbClr val="FFFF8B"/>
    <a:srgbClr val="B4FEB4"/>
    <a:srgbClr val="FF3399"/>
    <a:srgbClr val="0043C8"/>
    <a:srgbClr val="FFFF00"/>
    <a:srgbClr val="CC3399"/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609" autoAdjust="0"/>
    <p:restoredTop sz="94270" autoAdjust="0"/>
  </p:normalViewPr>
  <p:slideViewPr>
    <p:cSldViewPr snapToGrid="0">
      <p:cViewPr varScale="1">
        <p:scale>
          <a:sx n="113" d="100"/>
          <a:sy n="113" d="100"/>
        </p:scale>
        <p:origin x="1440" y="108"/>
      </p:cViewPr>
      <p:guideLst>
        <p:guide orient="horz" pos="2160"/>
        <p:guide pos="2880"/>
      </p:guideLst>
    </p:cSldViewPr>
  </p:slideViewPr>
  <p:notesTextViewPr>
    <p:cViewPr>
      <p:scale>
        <a:sx n="150" d="100"/>
        <a:sy n="15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presProps" Target="presProps.xml"/><Relationship Id="rId50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handoutMaster" Target="handoutMasters/handoutMaster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r">
              <a:defRPr sz="1200"/>
            </a:lvl1pPr>
          </a:lstStyle>
          <a:p>
            <a:fld id="{2B1F34B9-0AC5-4E73-BF1F-21CCB564203A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r">
              <a:defRPr sz="1200"/>
            </a:lvl1pPr>
          </a:lstStyle>
          <a:p>
            <a:fld id="{9E2676CF-156D-46B0-A308-5BE7C3EAC66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6514909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1002" y="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r">
              <a:defRPr sz="1200"/>
            </a:lvl1pPr>
          </a:lstStyle>
          <a:p>
            <a:fld id="{594C8D1A-E903-4CC0-AEC9-4041A386BBE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39838"/>
            <a:ext cx="4467225" cy="33512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034" tIns="46017" rIns="92034" bIns="46017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249" y="4777365"/>
            <a:ext cx="5437179" cy="3909042"/>
          </a:xfrm>
          <a:prstGeom prst="rect">
            <a:avLst/>
          </a:prstGeom>
        </p:spPr>
        <p:txBody>
          <a:bodyPr vert="horz" lIns="92034" tIns="46017" rIns="92034" bIns="46017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2863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1002" y="942863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r">
              <a:defRPr sz="1200"/>
            </a:lvl1pPr>
          </a:lstStyle>
          <a:p>
            <a:fld id="{EE94831B-95E8-4741-AC9E-FAE0388C9AD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760929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55752668"/>
      </p:ext>
    </p:extLst>
  </p:cSld>
  <p:clrMapOvr>
    <a:masterClrMapping/>
  </p:clrMapOvr>
  <p:transition spd="slow">
    <p:push dir="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32317179"/>
      </p:ext>
    </p:extLst>
  </p:cSld>
  <p:clrMapOvr>
    <a:masterClrMapping/>
  </p:clrMapOvr>
  <p:transition spd="slow">
    <p:push dir="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79450813"/>
      </p:ext>
    </p:extLst>
  </p:cSld>
  <p:clrMapOvr>
    <a:masterClrMapping/>
  </p:clrMapOvr>
  <p:transition spd="slow">
    <p:push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17482685"/>
      </p:ext>
    </p:extLst>
  </p:cSld>
  <p:clrMapOvr>
    <a:masterClrMapping/>
  </p:clrMapOvr>
  <p:transition spd="slow">
    <p:push dir="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31753082"/>
      </p:ext>
    </p:extLst>
  </p:cSld>
  <p:clrMapOvr>
    <a:masterClrMapping/>
  </p:clrMapOvr>
  <p:transition spd="slow">
    <p:push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957111"/>
      </p:ext>
    </p:extLst>
  </p:cSld>
  <p:clrMapOvr>
    <a:masterClrMapping/>
  </p:clrMapOvr>
  <p:transition spd="slow">
    <p:push dir="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19854406"/>
      </p:ext>
    </p:extLst>
  </p:cSld>
  <p:clrMapOvr>
    <a:masterClrMapping/>
  </p:clrMapOvr>
  <p:transition spd="slow">
    <p:push dir="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07942285"/>
      </p:ext>
    </p:extLst>
  </p:cSld>
  <p:clrMapOvr>
    <a:masterClrMapping/>
  </p:clrMapOvr>
  <p:transition spd="slow">
    <p:push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8361322"/>
      </p:ext>
    </p:extLst>
  </p:cSld>
  <p:clrMapOvr>
    <a:masterClrMapping/>
  </p:clrMapOvr>
  <p:transition spd="slow">
    <p:push dir="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0037060"/>
      </p:ext>
    </p:extLst>
  </p:cSld>
  <p:clrMapOvr>
    <a:masterClrMapping/>
  </p:clrMapOvr>
  <p:transition spd="slow">
    <p:push dir="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15527187"/>
      </p:ext>
    </p:extLst>
  </p:cSld>
  <p:clrMapOvr>
    <a:masterClrMapping/>
  </p:clrMapOvr>
  <p:transition spd="slow">
    <p:push dir="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81BB68-B616-4D86-9C97-9FCD2C2CF58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944093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slow">
    <p:push dir="u"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4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2.mp3"/><Relationship Id="rId1" Type="http://schemas.microsoft.com/office/2007/relationships/media" Target="../media/media2.mp3"/><Relationship Id="rId4" Type="http://schemas.openxmlformats.org/officeDocument/2006/relationships/image" Target="../media/image1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1.mp3"/><Relationship Id="rId1" Type="http://schemas.microsoft.com/office/2007/relationships/media" Target="../media/media11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1.mp3"/><Relationship Id="rId1" Type="http://schemas.microsoft.com/office/2007/relationships/media" Target="../media/media11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1.mp3"/><Relationship Id="rId1" Type="http://schemas.microsoft.com/office/2007/relationships/media" Target="../media/media11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2.mp3"/><Relationship Id="rId1" Type="http://schemas.microsoft.com/office/2007/relationships/media" Target="../media/media12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2.mp3"/><Relationship Id="rId1" Type="http://schemas.microsoft.com/office/2007/relationships/media" Target="../media/media12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32.xml.rels><?xml version="1.0" encoding="UTF-8" standalone="yes"?>
<Relationships xmlns="http://schemas.openxmlformats.org/package/2006/relationships"><Relationship Id="rId3" Type="http://schemas.microsoft.com/office/2007/relationships/media" Target="../media/media12.mp3"/><Relationship Id="rId7" Type="http://schemas.openxmlformats.org/officeDocument/2006/relationships/image" Target="../media/image1.png"/><Relationship Id="rId2" Type="http://schemas.openxmlformats.org/officeDocument/2006/relationships/audio" Target="../media/media13.mp3"/><Relationship Id="rId1" Type="http://schemas.microsoft.com/office/2007/relationships/media" Target="../media/media13.mp3"/><Relationship Id="rId6" Type="http://schemas.openxmlformats.org/officeDocument/2006/relationships/audio" Target="../media/audio1.wav"/><Relationship Id="rId5" Type="http://schemas.openxmlformats.org/officeDocument/2006/relationships/slideLayout" Target="../slideLayouts/slideLayout2.xml"/><Relationship Id="rId4" Type="http://schemas.openxmlformats.org/officeDocument/2006/relationships/audio" Target="../media/media12.mp3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4" Type="http://schemas.openxmlformats.org/officeDocument/2006/relationships/image" Target="../media/image1.png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4" Type="http://schemas.openxmlformats.org/officeDocument/2006/relationships/image" Target="../media/image1.png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4" Type="http://schemas.openxmlformats.org/officeDocument/2006/relationships/image" Target="../media/image1.png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4" Type="http://schemas.openxmlformats.org/officeDocument/2006/relationships/image" Target="../media/image1.png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4" Type="http://schemas.openxmlformats.org/officeDocument/2006/relationships/image" Target="../media/image1.png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4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4" Type="http://schemas.openxmlformats.org/officeDocument/2006/relationships/image" Target="../media/image1.png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4" Type="http://schemas.openxmlformats.org/officeDocument/2006/relationships/image" Target="../media/image1.png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1.mp3"/><Relationship Id="rId1" Type="http://schemas.microsoft.com/office/2007/relationships/media" Target="../media/media11.mp3"/><Relationship Id="rId4" Type="http://schemas.openxmlformats.org/officeDocument/2006/relationships/image" Target="../media/image1.png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2.mp3"/><Relationship Id="rId1" Type="http://schemas.microsoft.com/office/2007/relationships/media" Target="../media/media12.mp3"/><Relationship Id="rId4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E1D899C-F0A0-34F9-A246-28DAA5D319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84014B8B-D5C3-D116-E5CE-F1A7ED2545E5}"/>
              </a:ext>
            </a:extLst>
          </p:cNvPr>
          <p:cNvSpPr txBox="1"/>
          <p:nvPr/>
        </p:nvSpPr>
        <p:spPr>
          <a:xfrm>
            <a:off x="299831" y="415246"/>
            <a:ext cx="5171685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6600" b="1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Vocabulary</a:t>
            </a: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F37968D8-1FDD-AB20-2641-87C05D0AB7F2}"/>
              </a:ext>
            </a:extLst>
          </p:cNvPr>
          <p:cNvSpPr/>
          <p:nvPr/>
        </p:nvSpPr>
        <p:spPr>
          <a:xfrm>
            <a:off x="66261" y="0"/>
            <a:ext cx="9011478" cy="6857999"/>
          </a:xfrm>
          <a:prstGeom prst="rect">
            <a:avLst/>
          </a:prstGeom>
          <a:noFill/>
          <a:ln w="1270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B67D2888-3903-E680-69E7-46B60C922A05}"/>
              </a:ext>
            </a:extLst>
          </p:cNvPr>
          <p:cNvSpPr/>
          <p:nvPr/>
        </p:nvSpPr>
        <p:spPr>
          <a:xfrm>
            <a:off x="291548" y="1332987"/>
            <a:ext cx="8494643" cy="94926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9" name="Shortbridge24-1">
            <a:hlinkClick r:id="" action="ppaction://media"/>
            <a:extLst>
              <a:ext uri="{FF2B5EF4-FFF2-40B4-BE49-F238E27FC236}">
                <a16:creationId xmlns:a16="http://schemas.microsoft.com/office/drawing/2014/main" id="{D99DC3C0-1F18-F7FF-30BE-3B2D45F7B29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080121" y="635217"/>
            <a:ext cx="609600" cy="60960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9330A9DB-88BA-65B6-36B6-9A3923A2BC50}"/>
              </a:ext>
            </a:extLst>
          </p:cNvPr>
          <p:cNvSpPr txBox="1"/>
          <p:nvPr/>
        </p:nvSpPr>
        <p:spPr>
          <a:xfrm rot="21600000">
            <a:off x="707942" y="2345654"/>
            <a:ext cx="701832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FLASH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CARD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PRACTICE</a:t>
            </a:r>
            <a:r>
              <a:rPr kumimoji="1" lang="ja-JP" altLang="en-US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！</a:t>
            </a:r>
            <a:endParaRPr kumimoji="1" lang="ja-JP" altLang="en-US" sz="4400" b="1" dirty="0">
              <a:ln w="28575">
                <a:noFill/>
              </a:ln>
              <a:solidFill>
                <a:srgbClr val="FF3399"/>
              </a:solidFill>
            </a:endParaRPr>
          </a:p>
        </p:txBody>
      </p:sp>
      <p:sp>
        <p:nvSpPr>
          <p:cNvPr id="4" name="矢印: 右 3">
            <a:extLst>
              <a:ext uri="{FF2B5EF4-FFF2-40B4-BE49-F238E27FC236}">
                <a16:creationId xmlns:a16="http://schemas.microsoft.com/office/drawing/2014/main" id="{E681E274-EDD9-51A1-5E27-1A5314B29BFC}"/>
              </a:ext>
            </a:extLst>
          </p:cNvPr>
          <p:cNvSpPr/>
          <p:nvPr/>
        </p:nvSpPr>
        <p:spPr>
          <a:xfrm>
            <a:off x="6908798" y="2553504"/>
            <a:ext cx="1296821" cy="2178153"/>
          </a:xfrm>
          <a:prstGeom prst="rightArrow">
            <a:avLst/>
          </a:prstGeom>
          <a:solidFill>
            <a:srgbClr val="FF339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9856634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866" fill="hold"/>
                                        <p:tgtEl>
                                          <p:spTgt spid="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9"/>
                </p:tgtEl>
              </p:cMediaNode>
            </p:audio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463826" y="2321005"/>
            <a:ext cx="8216348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mostly</a:t>
            </a:r>
            <a:endParaRPr kumimoji="1" lang="ja-JP" altLang="en-US" sz="7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2" name="mostly">
            <a:hlinkClick r:id="" action="ppaction://media"/>
            <a:extLst>
              <a:ext uri="{FF2B5EF4-FFF2-40B4-BE49-F238E27FC236}">
                <a16:creationId xmlns:a16="http://schemas.microsoft.com/office/drawing/2014/main" id="{8C3CAEE0-316F-74F5-A0BA-A84933C3F4A8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431925" y="16795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9256150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940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6DEE03F3-8E10-44A6-BC6B-C0A40983B84E}"/>
              </a:ext>
            </a:extLst>
          </p:cNvPr>
          <p:cNvSpPr txBox="1"/>
          <p:nvPr/>
        </p:nvSpPr>
        <p:spPr>
          <a:xfrm>
            <a:off x="815009" y="2321005"/>
            <a:ext cx="7513983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主に</a:t>
            </a:r>
            <a:endParaRPr kumimoji="1" lang="ja-JP" altLang="en-US" sz="7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2" name="mostly">
            <a:hlinkClick r:id="" action="ppaction://media"/>
            <a:extLst>
              <a:ext uri="{FF2B5EF4-FFF2-40B4-BE49-F238E27FC236}">
                <a16:creationId xmlns:a16="http://schemas.microsoft.com/office/drawing/2014/main" id="{279224C6-0FF4-7FB5-353A-3B3D947C6534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431925" y="16795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1886264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940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B39F81B1-3D25-42C9-9E2A-D41065438D80}"/>
              </a:ext>
            </a:extLst>
          </p:cNvPr>
          <p:cNvGrpSpPr/>
          <p:nvPr/>
        </p:nvGrpSpPr>
        <p:grpSpPr>
          <a:xfrm>
            <a:off x="815009" y="1636202"/>
            <a:ext cx="7513983" cy="3585596"/>
            <a:chOff x="815009" y="1991699"/>
            <a:chExt cx="7513983" cy="3585596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l--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8A1097AC-DF8B-4D92-9DF2-023F2680EA48}"/>
                </a:ext>
              </a:extLst>
            </p:cNvPr>
            <p:cNvSpPr txBox="1"/>
            <p:nvPr/>
          </p:nvSpPr>
          <p:spPr>
            <a:xfrm>
              <a:off x="815009" y="1991699"/>
              <a:ext cx="7513983" cy="20159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2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最低値</a:t>
              </a:r>
              <a:endParaRPr kumimoji="1" lang="ja-JP" altLang="en-US" sz="125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low">
            <a:hlinkClick r:id="" action="ppaction://media"/>
            <a:extLst>
              <a:ext uri="{FF2B5EF4-FFF2-40B4-BE49-F238E27FC236}">
                <a16:creationId xmlns:a16="http://schemas.microsoft.com/office/drawing/2014/main" id="{F70F0A09-71F3-7E12-2A4B-79038BD3291C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292225" y="12604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2218757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757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BE9416C6-84B6-030F-4F2E-E670EE3939FB}"/>
              </a:ext>
            </a:extLst>
          </p:cNvPr>
          <p:cNvSpPr txBox="1"/>
          <p:nvPr/>
        </p:nvSpPr>
        <p:spPr>
          <a:xfrm>
            <a:off x="834887" y="2105561"/>
            <a:ext cx="7474226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low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3" name="low">
            <a:hlinkClick r:id="" action="ppaction://media"/>
            <a:extLst>
              <a:ext uri="{FF2B5EF4-FFF2-40B4-BE49-F238E27FC236}">
                <a16:creationId xmlns:a16="http://schemas.microsoft.com/office/drawing/2014/main" id="{B04C996B-E06E-8B80-3444-63C3F67D91A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292225" y="12604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8826102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757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6DEE03F3-8E10-44A6-BC6B-C0A40983B84E}"/>
              </a:ext>
            </a:extLst>
          </p:cNvPr>
          <p:cNvSpPr txBox="1"/>
          <p:nvPr/>
        </p:nvSpPr>
        <p:spPr>
          <a:xfrm>
            <a:off x="815009" y="2421032"/>
            <a:ext cx="7513983" cy="20159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2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最低値</a:t>
            </a:r>
            <a:endParaRPr kumimoji="1" lang="ja-JP" altLang="en-US" sz="125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2" name="low">
            <a:hlinkClick r:id="" action="ppaction://media"/>
            <a:extLst>
              <a:ext uri="{FF2B5EF4-FFF2-40B4-BE49-F238E27FC236}">
                <a16:creationId xmlns:a16="http://schemas.microsoft.com/office/drawing/2014/main" id="{D2AF3412-4116-FBF5-0540-63BB222C434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292225" y="12604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1388325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757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FB748270-F3A4-49D6-9719-33527B57786F}"/>
              </a:ext>
            </a:extLst>
          </p:cNvPr>
          <p:cNvGrpSpPr/>
          <p:nvPr/>
        </p:nvGrpSpPr>
        <p:grpSpPr>
          <a:xfrm>
            <a:off x="815009" y="1126018"/>
            <a:ext cx="7513983" cy="4605964"/>
            <a:chOff x="815009" y="1090599"/>
            <a:chExt cx="7513983" cy="4605964"/>
          </a:xfrm>
        </p:grpSpPr>
        <p:sp>
          <p:nvSpPr>
            <p:cNvPr id="5" name="テキスト ボックス 4"/>
            <p:cNvSpPr txBox="1"/>
            <p:nvPr/>
          </p:nvSpPr>
          <p:spPr>
            <a:xfrm>
              <a:off x="815009" y="1090599"/>
              <a:ext cx="7513983" cy="33239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6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（温度の）</a:t>
              </a:r>
              <a:endParaRPr kumimoji="1" lang="en-US" altLang="ja-JP" sz="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度</a:t>
              </a: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126903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d-----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2" name="degree">
            <a:hlinkClick r:id="" action="ppaction://media"/>
            <a:extLst>
              <a:ext uri="{FF2B5EF4-FFF2-40B4-BE49-F238E27FC236}">
                <a16:creationId xmlns:a16="http://schemas.microsoft.com/office/drawing/2014/main" id="{BFAEBDE9-3565-534F-2B26-E5DE9545CAE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393825" y="10953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5968047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940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18AD8ACC-9965-4ACA-F794-4DF44FCD2958}"/>
              </a:ext>
            </a:extLst>
          </p:cNvPr>
          <p:cNvSpPr txBox="1"/>
          <p:nvPr/>
        </p:nvSpPr>
        <p:spPr>
          <a:xfrm>
            <a:off x="834887" y="2321005"/>
            <a:ext cx="7474226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degree</a:t>
            </a:r>
            <a:endParaRPr kumimoji="1" lang="ja-JP" altLang="en-US" sz="7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3" name="degree">
            <a:hlinkClick r:id="" action="ppaction://media"/>
            <a:extLst>
              <a:ext uri="{FF2B5EF4-FFF2-40B4-BE49-F238E27FC236}">
                <a16:creationId xmlns:a16="http://schemas.microsoft.com/office/drawing/2014/main" id="{F8C1E77F-4D65-5096-3EDB-A2F0CCE4C292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393825" y="10953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2440330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940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47958A4D-EA2A-427B-20A1-C5F8654FC0F6}"/>
              </a:ext>
            </a:extLst>
          </p:cNvPr>
          <p:cNvSpPr txBox="1"/>
          <p:nvPr/>
        </p:nvSpPr>
        <p:spPr>
          <a:xfrm>
            <a:off x="815009" y="1767007"/>
            <a:ext cx="7513983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（温度の）</a:t>
            </a:r>
            <a:endParaRPr kumimoji="1" lang="en-US" altLang="ja-JP" sz="6600" b="1" dirty="0">
              <a:solidFill>
                <a:schemeClr val="tx1">
                  <a:lumMod val="85000"/>
                  <a:lumOff val="1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kumimoji="1" lang="ja-JP" altLang="en-US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度</a:t>
            </a:r>
          </a:p>
        </p:txBody>
      </p:sp>
      <p:pic>
        <p:nvPicPr>
          <p:cNvPr id="3" name="degree">
            <a:hlinkClick r:id="" action="ppaction://media"/>
            <a:extLst>
              <a:ext uri="{FF2B5EF4-FFF2-40B4-BE49-F238E27FC236}">
                <a16:creationId xmlns:a16="http://schemas.microsoft.com/office/drawing/2014/main" id="{0AE63E82-A6AC-0827-CA1A-3F574C32D2FF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393825" y="10953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6285893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940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7D81CBC-067F-6EAB-71C7-C50DB78989B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541D4AFE-75F0-3E3C-6DF9-482747D4B21B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A55B28E8-A2BB-EBB3-1932-19427E536775}"/>
              </a:ext>
            </a:extLst>
          </p:cNvPr>
          <p:cNvGrpSpPr/>
          <p:nvPr/>
        </p:nvGrpSpPr>
        <p:grpSpPr>
          <a:xfrm>
            <a:off x="815009" y="1636202"/>
            <a:ext cx="7513983" cy="3585596"/>
            <a:chOff x="815009" y="1991699"/>
            <a:chExt cx="7513983" cy="3585596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D527BBFB-C91E-7D3C-E383-83EDBB520356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h---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9B3BEC86-9D29-2235-49FB-7CDF513C8A06}"/>
                </a:ext>
              </a:extLst>
            </p:cNvPr>
            <p:cNvSpPr txBox="1"/>
            <p:nvPr/>
          </p:nvSpPr>
          <p:spPr>
            <a:xfrm>
              <a:off x="815009" y="1991699"/>
              <a:ext cx="7513983" cy="20159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2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最高値</a:t>
              </a:r>
              <a:endParaRPr kumimoji="1" lang="ja-JP" altLang="en-US" sz="125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2" name="high">
            <a:hlinkClick r:id="" action="ppaction://media"/>
            <a:extLst>
              <a:ext uri="{FF2B5EF4-FFF2-40B4-BE49-F238E27FC236}">
                <a16:creationId xmlns:a16="http://schemas.microsoft.com/office/drawing/2014/main" id="{F51292F4-6821-9CD3-D6A4-643090448167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889125" y="9937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2777272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809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608DB40-F4EB-DE21-9847-974C876347C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1EB1E158-03A7-4EDA-5F00-8128BCD8FB6E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C6387556-70A2-CEB1-8798-B918BE254C1E}"/>
              </a:ext>
            </a:extLst>
          </p:cNvPr>
          <p:cNvSpPr txBox="1"/>
          <p:nvPr/>
        </p:nvSpPr>
        <p:spPr>
          <a:xfrm>
            <a:off x="834887" y="2105561"/>
            <a:ext cx="7474226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high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3" name="high">
            <a:hlinkClick r:id="" action="ppaction://media"/>
            <a:extLst>
              <a:ext uri="{FF2B5EF4-FFF2-40B4-BE49-F238E27FC236}">
                <a16:creationId xmlns:a16="http://schemas.microsoft.com/office/drawing/2014/main" id="{696A123B-36B3-9FB2-8A51-61CA8BD1EC33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889125" y="9937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8505368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809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8D4372B-4C33-6CED-8EDF-8CA89DCD80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E0824D0D-C992-2FBE-BB36-60CF3A624E50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043C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3" name="開始のゴング">
            <a:hlinkClick r:id="" action="ppaction://media"/>
            <a:extLst>
              <a:ext uri="{FF2B5EF4-FFF2-40B4-BE49-F238E27FC236}">
                <a16:creationId xmlns:a16="http://schemas.microsoft.com/office/drawing/2014/main" id="{C087B9F5-2D13-BFA4-5FD0-567BE90ACAC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938213" y="3416300"/>
            <a:ext cx="609600" cy="60960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6802F0D1-B039-0B11-5350-FF9EC0D040CD}"/>
              </a:ext>
            </a:extLst>
          </p:cNvPr>
          <p:cNvSpPr txBox="1"/>
          <p:nvPr/>
        </p:nvSpPr>
        <p:spPr>
          <a:xfrm>
            <a:off x="265044" y="5723388"/>
            <a:ext cx="861391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36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スライドを見ながらリピートしましょう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817BB242-2167-3AE4-D6A9-026972C4768C}"/>
              </a:ext>
            </a:extLst>
          </p:cNvPr>
          <p:cNvSpPr txBox="1"/>
          <p:nvPr/>
        </p:nvSpPr>
        <p:spPr>
          <a:xfrm>
            <a:off x="741073" y="1855936"/>
            <a:ext cx="7661855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3800" b="1" dirty="0">
                <a:ln w="28575">
                  <a:noFill/>
                </a:ln>
                <a:solidFill>
                  <a:srgbClr val="FFFF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Ready</a:t>
            </a:r>
            <a:r>
              <a:rPr kumimoji="1" lang="ja-JP" altLang="en-US" sz="13800" b="1" dirty="0">
                <a:ln w="28575">
                  <a:noFill/>
                </a:ln>
                <a:solidFill>
                  <a:srgbClr val="FFFF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？</a:t>
            </a:r>
            <a:endParaRPr kumimoji="1" lang="ja-JP" altLang="en-US" sz="7200" b="1" dirty="0">
              <a:ln w="28575">
                <a:noFill/>
              </a:ln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895749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36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75DC054-6548-FC23-6F80-C8A2941D36A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11B813F6-CFF1-3EAB-56F0-1AE2504F7D7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2D48AF2B-9492-2860-1ADE-8820C4D4A8FE}"/>
              </a:ext>
            </a:extLst>
          </p:cNvPr>
          <p:cNvSpPr txBox="1"/>
          <p:nvPr/>
        </p:nvSpPr>
        <p:spPr>
          <a:xfrm>
            <a:off x="815009" y="2421032"/>
            <a:ext cx="7513983" cy="20159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2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最高値</a:t>
            </a:r>
            <a:endParaRPr kumimoji="1" lang="ja-JP" altLang="en-US" sz="125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2" name="high">
            <a:hlinkClick r:id="" action="ppaction://media"/>
            <a:extLst>
              <a:ext uri="{FF2B5EF4-FFF2-40B4-BE49-F238E27FC236}">
                <a16:creationId xmlns:a16="http://schemas.microsoft.com/office/drawing/2014/main" id="{686FDE87-5E5A-76BE-9E31-C7818737DBCD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889125" y="9937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147263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809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292A04AA-6681-4FF2-AA6A-4BBE721C3933}"/>
              </a:ext>
            </a:extLst>
          </p:cNvPr>
          <p:cNvGrpSpPr/>
          <p:nvPr/>
        </p:nvGrpSpPr>
        <p:grpSpPr>
          <a:xfrm>
            <a:off x="815009" y="1636202"/>
            <a:ext cx="7513983" cy="3585596"/>
            <a:chOff x="815009" y="1991699"/>
            <a:chExt cx="7513983" cy="3585596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b----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8A1097AC-DF8B-4D92-9DF2-023F2680EA48}"/>
                </a:ext>
              </a:extLst>
            </p:cNvPr>
            <p:cNvSpPr txBox="1"/>
            <p:nvPr/>
          </p:nvSpPr>
          <p:spPr>
            <a:xfrm>
              <a:off x="815009" y="1991699"/>
              <a:ext cx="7513983" cy="20159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2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始まる</a:t>
              </a:r>
              <a:endParaRPr kumimoji="1" lang="ja-JP" altLang="en-US" sz="125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2" name="begin">
            <a:hlinkClick r:id="" action="ppaction://media"/>
            <a:extLst>
              <a:ext uri="{FF2B5EF4-FFF2-40B4-BE49-F238E27FC236}">
                <a16:creationId xmlns:a16="http://schemas.microsoft.com/office/drawing/2014/main" id="{62C1DBAE-3BBA-9D75-9E17-0FEB7D87B5E8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647825" y="10191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6972230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888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A2ADBA17-D12C-74C9-A1B4-314DAC281FEE}"/>
              </a:ext>
            </a:extLst>
          </p:cNvPr>
          <p:cNvSpPr txBox="1"/>
          <p:nvPr/>
        </p:nvSpPr>
        <p:spPr>
          <a:xfrm>
            <a:off x="723900" y="2105561"/>
            <a:ext cx="769620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begin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3" name="begin">
            <a:hlinkClick r:id="" action="ppaction://media"/>
            <a:extLst>
              <a:ext uri="{FF2B5EF4-FFF2-40B4-BE49-F238E27FC236}">
                <a16:creationId xmlns:a16="http://schemas.microsoft.com/office/drawing/2014/main" id="{CFC0B9A8-B29F-3221-C4DF-679700788DA7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647825" y="10191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0326387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888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6DEE03F3-8E10-44A6-BC6B-C0A40983B84E}"/>
              </a:ext>
            </a:extLst>
          </p:cNvPr>
          <p:cNvSpPr txBox="1"/>
          <p:nvPr/>
        </p:nvSpPr>
        <p:spPr>
          <a:xfrm>
            <a:off x="815009" y="2421032"/>
            <a:ext cx="7513983" cy="20159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2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始まる</a:t>
            </a:r>
            <a:endParaRPr kumimoji="1" lang="ja-JP" altLang="en-US" sz="125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2" name="begin">
            <a:hlinkClick r:id="" action="ppaction://media"/>
            <a:extLst>
              <a:ext uri="{FF2B5EF4-FFF2-40B4-BE49-F238E27FC236}">
                <a16:creationId xmlns:a16="http://schemas.microsoft.com/office/drawing/2014/main" id="{01C49A06-2643-521D-158F-B59F1B787E70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647825" y="10191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953855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888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61A03B39-7080-40EC-A1F7-8CB8814BEFD5}"/>
              </a:ext>
            </a:extLst>
          </p:cNvPr>
          <p:cNvGrpSpPr/>
          <p:nvPr/>
        </p:nvGrpSpPr>
        <p:grpSpPr>
          <a:xfrm>
            <a:off x="815009" y="1536175"/>
            <a:ext cx="7513983" cy="3785651"/>
            <a:chOff x="815009" y="1791644"/>
            <a:chExt cx="7513983" cy="3785651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l---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8A1097AC-DF8B-4D92-9DF2-023F2680EA48}"/>
                </a:ext>
              </a:extLst>
            </p:cNvPr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遅く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2" name="late">
            <a:hlinkClick r:id="" action="ppaction://media"/>
            <a:extLst>
              <a:ext uri="{FF2B5EF4-FFF2-40B4-BE49-F238E27FC236}">
                <a16:creationId xmlns:a16="http://schemas.microsoft.com/office/drawing/2014/main" id="{E7F54874-560B-DFA1-3F71-DAD3FF7D2F7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851025" y="9937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9695070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679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834887" y="2105561"/>
            <a:ext cx="7474226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late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2" name="late">
            <a:hlinkClick r:id="" action="ppaction://media"/>
            <a:extLst>
              <a:ext uri="{FF2B5EF4-FFF2-40B4-BE49-F238E27FC236}">
                <a16:creationId xmlns:a16="http://schemas.microsoft.com/office/drawing/2014/main" id="{FB19035A-D3D6-DC27-5C7F-25C5E335CE39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851025" y="9937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2114105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679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6DEE03F3-8E10-44A6-BC6B-C0A40983B84E}"/>
              </a:ext>
            </a:extLst>
          </p:cNvPr>
          <p:cNvSpPr txBox="1"/>
          <p:nvPr/>
        </p:nvSpPr>
        <p:spPr>
          <a:xfrm>
            <a:off x="815009" y="2321005"/>
            <a:ext cx="7513983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遅く</a:t>
            </a:r>
            <a:endParaRPr kumimoji="1" lang="ja-JP" altLang="en-US" sz="7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2" name="late">
            <a:hlinkClick r:id="" action="ppaction://media"/>
            <a:extLst>
              <a:ext uri="{FF2B5EF4-FFF2-40B4-BE49-F238E27FC236}">
                <a16:creationId xmlns:a16="http://schemas.microsoft.com/office/drawing/2014/main" id="{8E487C25-CEA6-28D2-647E-79A7EA6AC1B2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851025" y="9937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654434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679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F849A463-8186-4EAB-AB76-A871C8C4C624}"/>
              </a:ext>
            </a:extLst>
          </p:cNvPr>
          <p:cNvGrpSpPr/>
          <p:nvPr/>
        </p:nvGrpSpPr>
        <p:grpSpPr>
          <a:xfrm>
            <a:off x="815009" y="1713503"/>
            <a:ext cx="7513983" cy="3430995"/>
            <a:chOff x="815009" y="2146300"/>
            <a:chExt cx="7513983" cy="3430995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r---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8A1097AC-DF8B-4D92-9DF2-023F2680EA48}"/>
                </a:ext>
              </a:extLst>
            </p:cNvPr>
            <p:cNvSpPr txBox="1"/>
            <p:nvPr/>
          </p:nvSpPr>
          <p:spPr>
            <a:xfrm>
              <a:off x="815009" y="2146300"/>
              <a:ext cx="7513983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雨が降る</a:t>
              </a:r>
              <a:endParaRPr kumimoji="1" lang="ja-JP" altLang="en-US" sz="66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2" name="rain">
            <a:hlinkClick r:id="" action="ppaction://media"/>
            <a:extLst>
              <a:ext uri="{FF2B5EF4-FFF2-40B4-BE49-F238E27FC236}">
                <a16:creationId xmlns:a16="http://schemas.microsoft.com/office/drawing/2014/main" id="{E1A166E1-38E8-B0B0-5FC9-89EE3FCBB18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647825" y="18573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2453473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809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06A8636F-657D-9A92-334D-289B65304E53}"/>
              </a:ext>
            </a:extLst>
          </p:cNvPr>
          <p:cNvSpPr txBox="1"/>
          <p:nvPr/>
        </p:nvSpPr>
        <p:spPr>
          <a:xfrm>
            <a:off x="834887" y="2105561"/>
            <a:ext cx="7474226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rain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3" name="rain">
            <a:hlinkClick r:id="" action="ppaction://media"/>
            <a:extLst>
              <a:ext uri="{FF2B5EF4-FFF2-40B4-BE49-F238E27FC236}">
                <a16:creationId xmlns:a16="http://schemas.microsoft.com/office/drawing/2014/main" id="{C314C9CD-0E3B-07F9-90EA-D53DE88C45A2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647825" y="18573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2254731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809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6DEE03F3-8E10-44A6-BC6B-C0A40983B84E}"/>
              </a:ext>
            </a:extLst>
          </p:cNvPr>
          <p:cNvSpPr txBox="1"/>
          <p:nvPr/>
        </p:nvSpPr>
        <p:spPr>
          <a:xfrm>
            <a:off x="815009" y="2497976"/>
            <a:ext cx="7513983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雨が降る</a:t>
            </a:r>
            <a:endParaRPr kumimoji="1" lang="ja-JP" altLang="en-US" sz="66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2" name="rain">
            <a:hlinkClick r:id="" action="ppaction://media"/>
            <a:extLst>
              <a:ext uri="{FF2B5EF4-FFF2-40B4-BE49-F238E27FC236}">
                <a16:creationId xmlns:a16="http://schemas.microsoft.com/office/drawing/2014/main" id="{01466407-9040-8814-8950-BD332A8F8DF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647825" y="18573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8493867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809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13DBA91-9658-53B3-D550-893846E10E8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AA42B3F1-0150-47B5-DA74-E4D57A63E11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FCCC896B-3A46-6823-5B1E-B1745467078E}"/>
              </a:ext>
            </a:extLst>
          </p:cNvPr>
          <p:cNvGrpSpPr/>
          <p:nvPr/>
        </p:nvGrpSpPr>
        <p:grpSpPr>
          <a:xfrm>
            <a:off x="815009" y="1786454"/>
            <a:ext cx="7513983" cy="3285092"/>
            <a:chOff x="815009" y="2292203"/>
            <a:chExt cx="7513983" cy="3285092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4C587836-CE0C-D2B8-694E-B65928058F46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c----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25BF172C-E7AF-5375-DDA7-862E7712C31A}"/>
                </a:ext>
              </a:extLst>
            </p:cNvPr>
            <p:cNvSpPr txBox="1"/>
            <p:nvPr/>
          </p:nvSpPr>
          <p:spPr>
            <a:xfrm>
              <a:off x="815009" y="2292203"/>
              <a:ext cx="7513983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を調べる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check">
            <a:hlinkClick r:id="" action="ppaction://media"/>
            <a:extLst>
              <a:ext uri="{FF2B5EF4-FFF2-40B4-BE49-F238E27FC236}">
                <a16:creationId xmlns:a16="http://schemas.microsoft.com/office/drawing/2014/main" id="{C2888F3F-B7E0-CBAE-F21B-666F19F5FFCC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697072" y="1224938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6362581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097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98DECF84-34A0-41C1-8928-B5008410FAD7}"/>
              </a:ext>
            </a:extLst>
          </p:cNvPr>
          <p:cNvGrpSpPr/>
          <p:nvPr/>
        </p:nvGrpSpPr>
        <p:grpSpPr>
          <a:xfrm>
            <a:off x="0" y="1659285"/>
            <a:ext cx="9144000" cy="3539430"/>
            <a:chOff x="0" y="1791644"/>
            <a:chExt cx="9144000" cy="3539430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0" y="4007635"/>
              <a:ext cx="9144000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ja-JP" sz="8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[a--] [d--]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8A1097AC-DF8B-4D92-9DF2-023F2680EA48}"/>
                </a:ext>
              </a:extLst>
            </p:cNvPr>
            <p:cNvSpPr txBox="1"/>
            <p:nvPr/>
          </p:nvSpPr>
          <p:spPr>
            <a:xfrm>
              <a:off x="815009" y="1791644"/>
              <a:ext cx="7513983" cy="20159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12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1</a:t>
              </a:r>
              <a:r>
                <a:rPr kumimoji="1" lang="ja-JP" altLang="en-US" sz="12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日中</a:t>
              </a:r>
              <a:endParaRPr kumimoji="1" lang="ja-JP" altLang="en-US" sz="125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cxnSp>
        <p:nvCxnSpPr>
          <p:cNvPr id="2" name="直線コネクタ 1">
            <a:extLst>
              <a:ext uri="{FF2B5EF4-FFF2-40B4-BE49-F238E27FC236}">
                <a16:creationId xmlns:a16="http://schemas.microsoft.com/office/drawing/2014/main" id="{84D4DFB3-FED0-B790-4886-24B0F52611C2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all day">
            <a:hlinkClick r:id="" action="ppaction://media"/>
            <a:extLst>
              <a:ext uri="{FF2B5EF4-FFF2-40B4-BE49-F238E27FC236}">
                <a16:creationId xmlns:a16="http://schemas.microsoft.com/office/drawing/2014/main" id="{F2E67E9E-F76C-B90A-7BB3-1C154A0DF31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304925" y="8032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4145982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123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45774" y="2321005"/>
            <a:ext cx="8852452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all day</a:t>
            </a:r>
            <a:endParaRPr kumimoji="1" lang="ja-JP" altLang="en-US" sz="138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cxnSp>
        <p:nvCxnSpPr>
          <p:cNvPr id="2" name="直線コネクタ 1">
            <a:extLst>
              <a:ext uri="{FF2B5EF4-FFF2-40B4-BE49-F238E27FC236}">
                <a16:creationId xmlns:a16="http://schemas.microsoft.com/office/drawing/2014/main" id="{4681BA7F-5D46-6A6D-3947-AD3CEBF879F1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all day">
            <a:hlinkClick r:id="" action="ppaction://media"/>
            <a:extLst>
              <a:ext uri="{FF2B5EF4-FFF2-40B4-BE49-F238E27FC236}">
                <a16:creationId xmlns:a16="http://schemas.microsoft.com/office/drawing/2014/main" id="{CD76FC3B-46D9-FFC5-DB71-88609DBC26E4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304925" y="8032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7766581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123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72ED1320-0AE9-9C8D-8354-48501A4AB72B}"/>
              </a:ext>
            </a:extLst>
          </p:cNvPr>
          <p:cNvSpPr txBox="1"/>
          <p:nvPr/>
        </p:nvSpPr>
        <p:spPr>
          <a:xfrm>
            <a:off x="815009" y="2421032"/>
            <a:ext cx="7513983" cy="20159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2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1</a:t>
            </a:r>
            <a:r>
              <a:rPr kumimoji="1" lang="ja-JP" altLang="en-US" sz="12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日中</a:t>
            </a:r>
            <a:endParaRPr kumimoji="1" lang="ja-JP" altLang="en-US" sz="125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cxnSp>
        <p:nvCxnSpPr>
          <p:cNvPr id="3" name="直線コネクタ 2">
            <a:extLst>
              <a:ext uri="{FF2B5EF4-FFF2-40B4-BE49-F238E27FC236}">
                <a16:creationId xmlns:a16="http://schemas.microsoft.com/office/drawing/2014/main" id="{81D75E89-81DF-8A9E-C479-5CF1AE128E10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合格の鐘">
            <a:hlinkClick r:id="" action="ppaction://media"/>
            <a:extLst>
              <a:ext uri="{FF2B5EF4-FFF2-40B4-BE49-F238E27FC236}">
                <a16:creationId xmlns:a16="http://schemas.microsoft.com/office/drawing/2014/main" id="{E9E31176-CA66-7CB1-048A-1991D2B170A9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-1352551" y="4268788"/>
            <a:ext cx="609601" cy="609600"/>
          </a:xfrm>
          <a:prstGeom prst="rect">
            <a:avLst/>
          </a:prstGeom>
        </p:spPr>
      </p:pic>
      <p:pic>
        <p:nvPicPr>
          <p:cNvPr id="8" name="all day">
            <a:hlinkClick r:id="" action="ppaction://media"/>
            <a:extLst>
              <a:ext uri="{FF2B5EF4-FFF2-40B4-BE49-F238E27FC236}">
                <a16:creationId xmlns:a16="http://schemas.microsoft.com/office/drawing/2014/main" id="{35DBEA47-D799-7AD2-1837-BC9D08AC8695}"/>
              </a:ext>
            </a:extLst>
          </p:cNvPr>
          <p:cNvPicPr>
            <a:picLocks noChangeAspect="1"/>
          </p:cNvPicPr>
          <p:nvPr>
            <a:audioFile r:link="rId4"/>
            <p:extLst>
              <p:ext uri="{DAA4B4D4-6D71-4841-9C94-3DE7FCFB9230}">
                <p14:media xmlns:p14="http://schemas.microsoft.com/office/powerpoint/2010/main" r:embed="rId3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-1304925" y="8032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3093276"/>
      </p:ext>
    </p:extLst>
  </p:cSld>
  <p:clrMapOvr>
    <a:masterClrMapping/>
  </p:clrMapOvr>
  <p:transition spd="med">
    <p:pull/>
    <p:sndAc>
      <p:stSnd>
        <p:snd r:embed="rId6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123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0" dur="5485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1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  <p:audio>
              <p:cMediaNode vol="80000">
                <p:cTn id="12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D0A682-1AFB-167C-EA06-98C7CE67C3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94B458CD-7DD8-011D-F9CE-61DAC187A166}"/>
              </a:ext>
            </a:extLst>
          </p:cNvPr>
          <p:cNvSpPr txBox="1"/>
          <p:nvPr/>
        </p:nvSpPr>
        <p:spPr>
          <a:xfrm>
            <a:off x="265044" y="5723388"/>
            <a:ext cx="861391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3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英語にしなさい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9522498C-3037-4451-6F42-A820D3B5CC76}"/>
              </a:ext>
            </a:extLst>
          </p:cNvPr>
          <p:cNvSpPr txBox="1"/>
          <p:nvPr/>
        </p:nvSpPr>
        <p:spPr>
          <a:xfrm>
            <a:off x="741073" y="1855936"/>
            <a:ext cx="7661855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1500" b="1" dirty="0">
                <a:ln w="28575">
                  <a:noFill/>
                </a:ln>
                <a:latin typeface="メイリオ" panose="020B0604030504040204" pitchFamily="50" charset="-128"/>
                <a:ea typeface="メイリオ" panose="020B0604030504040204" pitchFamily="50" charset="-128"/>
              </a:rPr>
              <a:t>確認テスト</a:t>
            </a: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DF3D903A-FD75-EDC2-0F7E-B4D30FD2A720}"/>
              </a:ext>
            </a:extLst>
          </p:cNvPr>
          <p:cNvSpPr/>
          <p:nvPr/>
        </p:nvSpPr>
        <p:spPr>
          <a:xfrm>
            <a:off x="66261" y="0"/>
            <a:ext cx="9011478" cy="6857999"/>
          </a:xfrm>
          <a:prstGeom prst="rect">
            <a:avLst/>
          </a:prstGeom>
          <a:noFill/>
          <a:ln w="1270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91669079"/>
      </p:ext>
    </p:extLst>
  </p:cSld>
  <p:clrMapOvr>
    <a:masterClrMapping/>
  </p:clrMapOvr>
  <p:transition spd="slow">
    <p:push dir="u"/>
  </p:transition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C2B925A-F9B9-BEFF-D5D1-99DF589E09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A201A73F-3911-119F-6F0A-581E8C54BBD4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98F66635-0427-3619-F79B-03A9A891C1B6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22A53411-B801-8820-A162-5441D028B80A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確認テスト①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A76B902A-2B14-36ED-B1A5-504DF93EC46F}"/>
              </a:ext>
            </a:extLst>
          </p:cNvPr>
          <p:cNvGrpSpPr/>
          <p:nvPr/>
        </p:nvGrpSpPr>
        <p:grpSpPr>
          <a:xfrm>
            <a:off x="815009" y="1786454"/>
            <a:ext cx="7513983" cy="3285092"/>
            <a:chOff x="815009" y="2292203"/>
            <a:chExt cx="7513983" cy="3285092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15915232-3AC0-AB7F-00DB-BB97E452D38F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check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F33C2FB3-CE29-C124-C1A7-F4C941CF64EC}"/>
                </a:ext>
              </a:extLst>
            </p:cNvPr>
            <p:cNvSpPr txBox="1"/>
            <p:nvPr/>
          </p:nvSpPr>
          <p:spPr>
            <a:xfrm>
              <a:off x="815009" y="2292203"/>
              <a:ext cx="7513983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を調べる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check">
            <a:hlinkClick r:id="" action="ppaction://media"/>
            <a:extLst>
              <a:ext uri="{FF2B5EF4-FFF2-40B4-BE49-F238E27FC236}">
                <a16:creationId xmlns:a16="http://schemas.microsoft.com/office/drawing/2014/main" id="{71421AFC-BDFA-72BF-D0FE-913CC0DF5FED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697072" y="1224938"/>
            <a:ext cx="406400" cy="4064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CEA29CDF-9CC8-70A2-748A-90E10D2BD56A}"/>
              </a:ext>
            </a:extLst>
          </p:cNvPr>
          <p:cNvSpPr/>
          <p:nvPr/>
        </p:nvSpPr>
        <p:spPr>
          <a:xfrm>
            <a:off x="2755900" y="3357948"/>
            <a:ext cx="3683002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2543097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097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3EF91A0-1C6B-B0B2-D129-6B9D3EB14F6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80F4B5CA-ABF3-C8E1-B69A-FB11FFBEAF96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C7A8A8BC-FFCB-E874-CB54-7D6219C920CA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5C95017D-3D81-2599-7AD2-ABEFE532662E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確認テスト②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6B8DA2EB-50A2-F5B4-1879-764F2A407F28}"/>
              </a:ext>
            </a:extLst>
          </p:cNvPr>
          <p:cNvGrpSpPr/>
          <p:nvPr/>
        </p:nvGrpSpPr>
        <p:grpSpPr>
          <a:xfrm>
            <a:off x="478172" y="1536175"/>
            <a:ext cx="8187656" cy="3785651"/>
            <a:chOff x="478172" y="1791644"/>
            <a:chExt cx="8187656" cy="3785651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43F3F79F-06DF-45AE-32FF-8BF8EB370280}"/>
                </a:ext>
              </a:extLst>
            </p:cNvPr>
            <p:cNvSpPr txBox="1"/>
            <p:nvPr/>
          </p:nvSpPr>
          <p:spPr>
            <a:xfrm>
              <a:off x="478172" y="4007635"/>
              <a:ext cx="8187656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weather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0A6720D2-E7BF-C91D-A850-0524A9CB62B1}"/>
                </a:ext>
              </a:extLst>
            </p:cNvPr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天気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5" name="weather">
            <a:hlinkClick r:id="" action="ppaction://media"/>
            <a:extLst>
              <a:ext uri="{FF2B5EF4-FFF2-40B4-BE49-F238E27FC236}">
                <a16:creationId xmlns:a16="http://schemas.microsoft.com/office/drawing/2014/main" id="{54FFB622-146F-2595-1BF0-8D3D92ABF7F9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2041525" y="2212975"/>
            <a:ext cx="406400" cy="4064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4F2C233B-36A6-B01C-F80C-88D8C8B518D0}"/>
              </a:ext>
            </a:extLst>
          </p:cNvPr>
          <p:cNvSpPr/>
          <p:nvPr/>
        </p:nvSpPr>
        <p:spPr>
          <a:xfrm>
            <a:off x="1943101" y="3608227"/>
            <a:ext cx="5308600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2667806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862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7B1C4E3-E952-7FAE-BC1A-893277B4292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E37C81EE-57A4-4A69-AD91-A16CC1FA47CB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FF087E21-DBF5-E195-6A5B-BD089340A7F3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815695F8-6012-9625-C92E-D10BBA870DD3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確認テスト③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302BB61A-767E-57E0-3F76-A5BC4BB089AF}"/>
              </a:ext>
            </a:extLst>
          </p:cNvPr>
          <p:cNvGrpSpPr/>
          <p:nvPr/>
        </p:nvGrpSpPr>
        <p:grpSpPr>
          <a:xfrm>
            <a:off x="815009" y="1536175"/>
            <a:ext cx="7513983" cy="3785651"/>
            <a:chOff x="815009" y="1791644"/>
            <a:chExt cx="7513983" cy="3785651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943A01DB-0373-CC30-5FE8-B52DFA1E27DD}"/>
                </a:ext>
              </a:extLst>
            </p:cNvPr>
            <p:cNvSpPr txBox="1"/>
            <p:nvPr/>
          </p:nvSpPr>
          <p:spPr>
            <a:xfrm>
              <a:off x="952500" y="4007635"/>
              <a:ext cx="7239000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mostly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099B524B-3F04-6BA0-F2E4-F84B8C1D2A6A}"/>
                </a:ext>
              </a:extLst>
            </p:cNvPr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主に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mostly">
            <a:hlinkClick r:id="" action="ppaction://media"/>
            <a:extLst>
              <a:ext uri="{FF2B5EF4-FFF2-40B4-BE49-F238E27FC236}">
                <a16:creationId xmlns:a16="http://schemas.microsoft.com/office/drawing/2014/main" id="{ACDBA3EF-BCC0-4482-4A32-53AD1DAADA2F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431925" y="1679575"/>
            <a:ext cx="406400" cy="4064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1D59AA05-2C5B-453D-FFC1-CC701C7AECBC}"/>
              </a:ext>
            </a:extLst>
          </p:cNvPr>
          <p:cNvSpPr/>
          <p:nvPr/>
        </p:nvSpPr>
        <p:spPr>
          <a:xfrm>
            <a:off x="2273301" y="3519516"/>
            <a:ext cx="4648200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9945836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940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08B3D3F-75CC-2FBE-6871-B687795160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B5D9E51C-73E9-4B18-7404-B42858974570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BAEF5040-E300-D85D-10FA-D99B78CD2127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0F533A23-3D1C-1BDF-CC8C-D3099165EB52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確認テスト④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2BEA23EE-469F-2E13-E9FC-0CF527991E5C}"/>
              </a:ext>
            </a:extLst>
          </p:cNvPr>
          <p:cNvGrpSpPr/>
          <p:nvPr/>
        </p:nvGrpSpPr>
        <p:grpSpPr>
          <a:xfrm>
            <a:off x="815009" y="1636202"/>
            <a:ext cx="7513983" cy="3585596"/>
            <a:chOff x="815009" y="1991699"/>
            <a:chExt cx="7513983" cy="3585596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0B229FF2-1225-75D0-DA5B-ADEFB5AB0F46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low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D4EF57AE-1848-A903-3A81-DBDD7D236A23}"/>
                </a:ext>
              </a:extLst>
            </p:cNvPr>
            <p:cNvSpPr txBox="1"/>
            <p:nvPr/>
          </p:nvSpPr>
          <p:spPr>
            <a:xfrm>
              <a:off x="815009" y="1991699"/>
              <a:ext cx="7513983" cy="20159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2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最低値</a:t>
              </a:r>
              <a:endParaRPr kumimoji="1" lang="ja-JP" altLang="en-US" sz="125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low">
            <a:hlinkClick r:id="" action="ppaction://media"/>
            <a:extLst>
              <a:ext uri="{FF2B5EF4-FFF2-40B4-BE49-F238E27FC236}">
                <a16:creationId xmlns:a16="http://schemas.microsoft.com/office/drawing/2014/main" id="{6A39F06B-B92A-BBA4-4FF8-A50FC27C6789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292225" y="1260475"/>
            <a:ext cx="406400" cy="4064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360EB3A3-E935-75D2-77D7-41BFFD88CFB9}"/>
              </a:ext>
            </a:extLst>
          </p:cNvPr>
          <p:cNvSpPr/>
          <p:nvPr/>
        </p:nvSpPr>
        <p:spPr>
          <a:xfrm>
            <a:off x="3390900" y="3508200"/>
            <a:ext cx="2413002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2304742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757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74BB80B-DDA2-4716-B8DC-FDB40BE0C4E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ACDFBF7A-5499-7A66-84FD-15E068325615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9E9A463D-626E-5348-3D1B-B3B9FECD055A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C152E3FB-D85E-A82A-59E2-D24CF5902417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確認テスト⑤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873906F8-B825-99F5-7925-B40454CB9883}"/>
              </a:ext>
            </a:extLst>
          </p:cNvPr>
          <p:cNvGrpSpPr/>
          <p:nvPr/>
        </p:nvGrpSpPr>
        <p:grpSpPr>
          <a:xfrm>
            <a:off x="815009" y="1126018"/>
            <a:ext cx="7513983" cy="4605964"/>
            <a:chOff x="815009" y="1090599"/>
            <a:chExt cx="7513983" cy="4605964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0584B38C-D4FF-EF46-69DC-01EFF11D8876}"/>
                </a:ext>
              </a:extLst>
            </p:cNvPr>
            <p:cNvSpPr txBox="1"/>
            <p:nvPr/>
          </p:nvSpPr>
          <p:spPr>
            <a:xfrm>
              <a:off x="815009" y="1090599"/>
              <a:ext cx="7513983" cy="33239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6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（温度の）</a:t>
              </a:r>
              <a:endParaRPr kumimoji="1" lang="en-US" altLang="ja-JP" sz="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度</a:t>
              </a: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79F8B4D0-E206-604F-8FE1-20F8078D9500}"/>
                </a:ext>
              </a:extLst>
            </p:cNvPr>
            <p:cNvSpPr txBox="1"/>
            <p:nvPr/>
          </p:nvSpPr>
          <p:spPr>
            <a:xfrm>
              <a:off x="927100" y="4126903"/>
              <a:ext cx="7289800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degree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2" name="degree">
            <a:hlinkClick r:id="" action="ppaction://media"/>
            <a:extLst>
              <a:ext uri="{FF2B5EF4-FFF2-40B4-BE49-F238E27FC236}">
                <a16:creationId xmlns:a16="http://schemas.microsoft.com/office/drawing/2014/main" id="{0B9C78CC-C749-9EF1-EBAA-E3B3FA61CE89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393825" y="1095375"/>
            <a:ext cx="406400" cy="4064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4AA30EE3-3347-052F-1A16-7F54B1E0D5A8}"/>
              </a:ext>
            </a:extLst>
          </p:cNvPr>
          <p:cNvSpPr/>
          <p:nvPr/>
        </p:nvSpPr>
        <p:spPr>
          <a:xfrm>
            <a:off x="2311400" y="3940404"/>
            <a:ext cx="4572002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1562696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940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85D3F06-98B1-5228-5782-62027017FD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9017B1E2-941F-9072-5F13-9FE8384E3B46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56D486A7-4BD1-9AD3-5512-F480024B86CC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7DE19C0F-F3CC-A739-862C-4BC88203DF69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確認テスト⑥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471DFBC7-AE15-CFF0-2ECD-330E717D8B1A}"/>
              </a:ext>
            </a:extLst>
          </p:cNvPr>
          <p:cNvGrpSpPr/>
          <p:nvPr/>
        </p:nvGrpSpPr>
        <p:grpSpPr>
          <a:xfrm>
            <a:off x="815009" y="1636202"/>
            <a:ext cx="7513983" cy="3585596"/>
            <a:chOff x="815009" y="1991699"/>
            <a:chExt cx="7513983" cy="3585596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4CE06005-E4EF-44A9-88FB-EDED33DB4EA9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high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DCA80F39-4E9B-C89F-59E0-812CFBBD39CB}"/>
                </a:ext>
              </a:extLst>
            </p:cNvPr>
            <p:cNvSpPr txBox="1"/>
            <p:nvPr/>
          </p:nvSpPr>
          <p:spPr>
            <a:xfrm>
              <a:off x="815009" y="1991699"/>
              <a:ext cx="7513983" cy="20159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2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最高値</a:t>
              </a:r>
              <a:endParaRPr kumimoji="1" lang="ja-JP" altLang="en-US" sz="125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2" name="high">
            <a:hlinkClick r:id="" action="ppaction://media"/>
            <a:extLst>
              <a:ext uri="{FF2B5EF4-FFF2-40B4-BE49-F238E27FC236}">
                <a16:creationId xmlns:a16="http://schemas.microsoft.com/office/drawing/2014/main" id="{31174EF0-18EE-EFC0-7A52-CD14E93BB619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889125" y="993775"/>
            <a:ext cx="406400" cy="4064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908ECED1-FCAC-8C22-ADA1-F7F9981C09F5}"/>
              </a:ext>
            </a:extLst>
          </p:cNvPr>
          <p:cNvSpPr/>
          <p:nvPr/>
        </p:nvSpPr>
        <p:spPr>
          <a:xfrm>
            <a:off x="3124201" y="3469502"/>
            <a:ext cx="2946400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5490970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809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F94F1E9-91C1-2DBA-E6A6-467F792531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B383A7FC-3069-A24D-B67B-389AE2BA8003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E0F45D1E-4946-782A-8125-D6F80BCC75FF}"/>
              </a:ext>
            </a:extLst>
          </p:cNvPr>
          <p:cNvSpPr txBox="1"/>
          <p:nvPr/>
        </p:nvSpPr>
        <p:spPr>
          <a:xfrm>
            <a:off x="397565" y="2321005"/>
            <a:ext cx="8348870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check</a:t>
            </a:r>
            <a:endParaRPr kumimoji="1" lang="ja-JP" altLang="en-US" sz="7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3" name="check">
            <a:hlinkClick r:id="" action="ppaction://media"/>
            <a:extLst>
              <a:ext uri="{FF2B5EF4-FFF2-40B4-BE49-F238E27FC236}">
                <a16:creationId xmlns:a16="http://schemas.microsoft.com/office/drawing/2014/main" id="{93E4062B-51C4-838F-396C-EB4BDCF3FCC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697072" y="1224938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4014864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097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9C6C377-DAEF-6F8E-E7E8-851342D205B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87E4CEED-19B4-B24D-3EAE-B443BB565464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D85B775B-16F7-0C71-ED54-99FFD2EAC678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FDE93B03-F0EB-4540-1570-2DEFE2644728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確認テスト⑦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B269E66B-D508-4623-0741-C0C856ACE91D}"/>
              </a:ext>
            </a:extLst>
          </p:cNvPr>
          <p:cNvGrpSpPr/>
          <p:nvPr/>
        </p:nvGrpSpPr>
        <p:grpSpPr>
          <a:xfrm>
            <a:off x="815009" y="1636202"/>
            <a:ext cx="7513983" cy="3585596"/>
            <a:chOff x="815009" y="1991699"/>
            <a:chExt cx="7513983" cy="3585596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AF7692B-AF76-7353-0554-3F7C657B9E1E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begin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85A48869-F4CA-9BED-9809-0ACB6B3B9CB4}"/>
                </a:ext>
              </a:extLst>
            </p:cNvPr>
            <p:cNvSpPr txBox="1"/>
            <p:nvPr/>
          </p:nvSpPr>
          <p:spPr>
            <a:xfrm>
              <a:off x="815009" y="1991699"/>
              <a:ext cx="7513983" cy="20159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2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始まる</a:t>
              </a:r>
              <a:endParaRPr kumimoji="1" lang="ja-JP" altLang="en-US" sz="125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2" name="begin">
            <a:hlinkClick r:id="" action="ppaction://media"/>
            <a:extLst>
              <a:ext uri="{FF2B5EF4-FFF2-40B4-BE49-F238E27FC236}">
                <a16:creationId xmlns:a16="http://schemas.microsoft.com/office/drawing/2014/main" id="{155AF451-BC38-5020-DB42-2EB20F4A10AD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647825" y="1019175"/>
            <a:ext cx="406400" cy="4064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DDDAC010-F188-DDD8-779A-CF3C1641019C}"/>
              </a:ext>
            </a:extLst>
          </p:cNvPr>
          <p:cNvSpPr/>
          <p:nvPr/>
        </p:nvSpPr>
        <p:spPr>
          <a:xfrm>
            <a:off x="2717800" y="3429000"/>
            <a:ext cx="3759202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0198042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888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6E7A3EF-3EC3-6B17-A2EC-6AC8F06BB40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745CC129-27FF-7098-34C8-4C85B4B29C2D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D776E103-D64B-FD40-F229-D6DFFA9D6E6B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3F67010E-3E21-25BE-C991-D1F8638E3F07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確認テスト⑧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1BB56013-3062-8212-6E42-1BC62E8C4D57}"/>
              </a:ext>
            </a:extLst>
          </p:cNvPr>
          <p:cNvGrpSpPr/>
          <p:nvPr/>
        </p:nvGrpSpPr>
        <p:grpSpPr>
          <a:xfrm>
            <a:off x="815009" y="1536175"/>
            <a:ext cx="7513983" cy="3785651"/>
            <a:chOff x="815009" y="1791644"/>
            <a:chExt cx="7513983" cy="3785651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2AE9F1BE-6621-8EC2-2C67-CEEEBBBDAA35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late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494D20AE-312B-3335-FC78-811A38AB9F6D}"/>
                </a:ext>
              </a:extLst>
            </p:cNvPr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遅く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2" name="late">
            <a:hlinkClick r:id="" action="ppaction://media"/>
            <a:extLst>
              <a:ext uri="{FF2B5EF4-FFF2-40B4-BE49-F238E27FC236}">
                <a16:creationId xmlns:a16="http://schemas.microsoft.com/office/drawing/2014/main" id="{67364F62-B7B3-9603-1834-2D9A1D018EF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851025" y="993775"/>
            <a:ext cx="406400" cy="4064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A493B88F-F01B-FA66-1DC4-E02593F6AC81}"/>
              </a:ext>
            </a:extLst>
          </p:cNvPr>
          <p:cNvSpPr/>
          <p:nvPr/>
        </p:nvSpPr>
        <p:spPr>
          <a:xfrm>
            <a:off x="3454400" y="3519516"/>
            <a:ext cx="2286002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9423850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679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FCE05E-D93F-C741-6BCB-97FB848A929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4834FF29-B268-21BE-3207-EA25F9082BAD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2D3D9A4C-E045-5147-2439-228BE6A11076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91C660F4-6C6B-6646-258E-83F424FA1077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確認テスト⑨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E688DAF2-CB30-9A46-D815-F45196736566}"/>
              </a:ext>
            </a:extLst>
          </p:cNvPr>
          <p:cNvGrpSpPr/>
          <p:nvPr/>
        </p:nvGrpSpPr>
        <p:grpSpPr>
          <a:xfrm>
            <a:off x="815009" y="1713503"/>
            <a:ext cx="7513983" cy="3430995"/>
            <a:chOff x="815009" y="2146300"/>
            <a:chExt cx="7513983" cy="3430995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615817B3-0F6B-5C61-303B-3E48035F644E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rain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4A5E44E3-A46A-A176-2082-9922793E3924}"/>
                </a:ext>
              </a:extLst>
            </p:cNvPr>
            <p:cNvSpPr txBox="1"/>
            <p:nvPr/>
          </p:nvSpPr>
          <p:spPr>
            <a:xfrm>
              <a:off x="815009" y="2146300"/>
              <a:ext cx="7513983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雨が降る</a:t>
              </a:r>
              <a:endParaRPr kumimoji="1" lang="ja-JP" altLang="en-US" sz="66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2" name="rain">
            <a:hlinkClick r:id="" action="ppaction://media"/>
            <a:extLst>
              <a:ext uri="{FF2B5EF4-FFF2-40B4-BE49-F238E27FC236}">
                <a16:creationId xmlns:a16="http://schemas.microsoft.com/office/drawing/2014/main" id="{62B60138-9740-C60C-FEA7-73199D6D0E4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647825" y="1857375"/>
            <a:ext cx="406400" cy="4064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827E93A7-2B36-18DF-F56D-3EB232ABBA69}"/>
              </a:ext>
            </a:extLst>
          </p:cNvPr>
          <p:cNvSpPr/>
          <p:nvPr/>
        </p:nvSpPr>
        <p:spPr>
          <a:xfrm>
            <a:off x="3263900" y="3429000"/>
            <a:ext cx="2667002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4564080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809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06B60A4-5DA7-BDE4-4622-219E02AB191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C8CC53F5-7C6E-DFA6-0947-7480E2600587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0359431A-03AA-B1A8-EC2E-2AD06172F550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23791BEF-1937-BD6A-BDEF-85F96A485A17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確認テスト⑩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262BA775-D5B6-A8E9-0872-F748904F0F07}"/>
              </a:ext>
            </a:extLst>
          </p:cNvPr>
          <p:cNvGrpSpPr/>
          <p:nvPr/>
        </p:nvGrpSpPr>
        <p:grpSpPr>
          <a:xfrm>
            <a:off x="0" y="1659285"/>
            <a:ext cx="9144000" cy="3539430"/>
            <a:chOff x="0" y="1791644"/>
            <a:chExt cx="9144000" cy="3539430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411E3451-9B88-00B3-31FC-52CC0172BE56}"/>
                </a:ext>
              </a:extLst>
            </p:cNvPr>
            <p:cNvSpPr txBox="1"/>
            <p:nvPr/>
          </p:nvSpPr>
          <p:spPr>
            <a:xfrm>
              <a:off x="0" y="4007635"/>
              <a:ext cx="9144000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ja-JP" sz="8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[all] [day]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074C9128-D50E-A270-86EC-BDD320C9C0B1}"/>
                </a:ext>
              </a:extLst>
            </p:cNvPr>
            <p:cNvSpPr txBox="1"/>
            <p:nvPr/>
          </p:nvSpPr>
          <p:spPr>
            <a:xfrm>
              <a:off x="815009" y="1791644"/>
              <a:ext cx="7513983" cy="20159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12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1</a:t>
              </a:r>
              <a:r>
                <a:rPr kumimoji="1" lang="ja-JP" altLang="en-US" sz="12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日中</a:t>
              </a:r>
              <a:endParaRPr kumimoji="1" lang="ja-JP" altLang="en-US" sz="125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cxnSp>
        <p:nvCxnSpPr>
          <p:cNvPr id="2" name="直線コネクタ 1">
            <a:extLst>
              <a:ext uri="{FF2B5EF4-FFF2-40B4-BE49-F238E27FC236}">
                <a16:creationId xmlns:a16="http://schemas.microsoft.com/office/drawing/2014/main" id="{E97277FF-88D8-08D7-8D33-8CF0AA3960E3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all day">
            <a:hlinkClick r:id="" action="ppaction://media"/>
            <a:extLst>
              <a:ext uri="{FF2B5EF4-FFF2-40B4-BE49-F238E27FC236}">
                <a16:creationId xmlns:a16="http://schemas.microsoft.com/office/drawing/2014/main" id="{358170FF-6B7D-AAF4-798C-C4C52E110F0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304925" y="803275"/>
            <a:ext cx="406400" cy="406400"/>
          </a:xfrm>
          <a:prstGeom prst="rect">
            <a:avLst/>
          </a:prstGeom>
        </p:spPr>
      </p:pic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1C515324-EC92-8908-F4B3-36D631C042F6}"/>
              </a:ext>
            </a:extLst>
          </p:cNvPr>
          <p:cNvSpPr/>
          <p:nvPr/>
        </p:nvSpPr>
        <p:spPr>
          <a:xfrm>
            <a:off x="2260601" y="3675221"/>
            <a:ext cx="1346199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99339514-7121-1E1C-FA97-4796D63B72CA}"/>
              </a:ext>
            </a:extLst>
          </p:cNvPr>
          <p:cNvSpPr/>
          <p:nvPr/>
        </p:nvSpPr>
        <p:spPr>
          <a:xfrm>
            <a:off x="4864102" y="3675221"/>
            <a:ext cx="2019297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0930027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123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3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  <p:bldLst>
      <p:bldP spid="11" grpId="0" animBg="1"/>
      <p:bldP spid="1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44A4DD5-F739-B3AD-B24B-928DFF9B39B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5AEDCEC4-E992-AFBE-3412-803EA40258E2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D3A049CA-ACDB-1F48-F764-E371A4977A79}"/>
              </a:ext>
            </a:extLst>
          </p:cNvPr>
          <p:cNvSpPr txBox="1"/>
          <p:nvPr/>
        </p:nvSpPr>
        <p:spPr>
          <a:xfrm>
            <a:off x="815009" y="2644170"/>
            <a:ext cx="751398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…</a:t>
            </a:r>
            <a:r>
              <a:rPr kumimoji="1" lang="ja-JP" altLang="en-US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を調べる</a:t>
            </a:r>
            <a:endParaRPr kumimoji="1" lang="ja-JP" altLang="en-US" sz="6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2" name="check">
            <a:hlinkClick r:id="" action="ppaction://media"/>
            <a:extLst>
              <a:ext uri="{FF2B5EF4-FFF2-40B4-BE49-F238E27FC236}">
                <a16:creationId xmlns:a16="http://schemas.microsoft.com/office/drawing/2014/main" id="{BA6F02AB-1A47-EBAA-FFB5-8F20D7774D10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697072" y="1224938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2701734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097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1764B45C-D5D0-4383-AEE7-F94A2E06CCE8}"/>
              </a:ext>
            </a:extLst>
          </p:cNvPr>
          <p:cNvGrpSpPr/>
          <p:nvPr/>
        </p:nvGrpSpPr>
        <p:grpSpPr>
          <a:xfrm>
            <a:off x="478172" y="1536175"/>
            <a:ext cx="8187656" cy="3785651"/>
            <a:chOff x="478172" y="1791644"/>
            <a:chExt cx="8187656" cy="3785651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478172" y="4007635"/>
              <a:ext cx="8187656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w------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8A1097AC-DF8B-4D92-9DF2-023F2680EA48}"/>
                </a:ext>
              </a:extLst>
            </p:cNvPr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天気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5" name="weather">
            <a:hlinkClick r:id="" action="ppaction://media"/>
            <a:extLst>
              <a:ext uri="{FF2B5EF4-FFF2-40B4-BE49-F238E27FC236}">
                <a16:creationId xmlns:a16="http://schemas.microsoft.com/office/drawing/2014/main" id="{21059D85-4695-DF3A-3E35-4C37AE917268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2041525" y="22129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0389519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862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2BB31F2A-F4B7-8D76-7BEC-F6331ADC7FBE}"/>
              </a:ext>
            </a:extLst>
          </p:cNvPr>
          <p:cNvSpPr txBox="1"/>
          <p:nvPr/>
        </p:nvSpPr>
        <p:spPr>
          <a:xfrm>
            <a:off x="723900" y="2497976"/>
            <a:ext cx="7696200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weather</a:t>
            </a:r>
            <a:endParaRPr kumimoji="1" lang="ja-JP" altLang="en-US" sz="66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3" name="weather">
            <a:hlinkClick r:id="" action="ppaction://media"/>
            <a:extLst>
              <a:ext uri="{FF2B5EF4-FFF2-40B4-BE49-F238E27FC236}">
                <a16:creationId xmlns:a16="http://schemas.microsoft.com/office/drawing/2014/main" id="{B54DDCC1-92FE-7814-18D5-272DF3BC6FC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2041525" y="22129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1990836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862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6DEE03F3-8E10-44A6-BC6B-C0A40983B84E}"/>
              </a:ext>
            </a:extLst>
          </p:cNvPr>
          <p:cNvSpPr txBox="1"/>
          <p:nvPr/>
        </p:nvSpPr>
        <p:spPr>
          <a:xfrm>
            <a:off x="815009" y="2321005"/>
            <a:ext cx="7513983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天気</a:t>
            </a:r>
            <a:endParaRPr kumimoji="1" lang="ja-JP" altLang="en-US" sz="7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2" name="weather">
            <a:hlinkClick r:id="" action="ppaction://media"/>
            <a:extLst>
              <a:ext uri="{FF2B5EF4-FFF2-40B4-BE49-F238E27FC236}">
                <a16:creationId xmlns:a16="http://schemas.microsoft.com/office/drawing/2014/main" id="{14025130-A428-34B0-4658-86866CBEABF2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2041525" y="22129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6238662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862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1764B45C-D5D0-4383-AEE7-F94A2E06CCE8}"/>
              </a:ext>
            </a:extLst>
          </p:cNvPr>
          <p:cNvGrpSpPr/>
          <p:nvPr/>
        </p:nvGrpSpPr>
        <p:grpSpPr>
          <a:xfrm>
            <a:off x="815009" y="1536175"/>
            <a:ext cx="7513983" cy="3785651"/>
            <a:chOff x="815009" y="1791644"/>
            <a:chExt cx="7513983" cy="3785651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m-----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8A1097AC-DF8B-4D92-9DF2-023F2680EA48}"/>
                </a:ext>
              </a:extLst>
            </p:cNvPr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主に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mostly">
            <a:hlinkClick r:id="" action="ppaction://media"/>
            <a:extLst>
              <a:ext uri="{FF2B5EF4-FFF2-40B4-BE49-F238E27FC236}">
                <a16:creationId xmlns:a16="http://schemas.microsoft.com/office/drawing/2014/main" id="{995DE8E3-DF40-63A9-1197-5EB120A6760F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431925" y="16795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2126399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940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16755</TotalTime>
  <Words>193</Words>
  <Application>Microsoft Office PowerPoint</Application>
  <PresentationFormat>画面に合わせる (4:3)</PresentationFormat>
  <Paragraphs>81</Paragraphs>
  <Slides>43</Slides>
  <Notes>0</Notes>
  <HiddenSlides>0</HiddenSlides>
  <MMClips>43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43</vt:i4>
      </vt:variant>
    </vt:vector>
  </HeadingPairs>
  <TitlesOfParts>
    <vt:vector size="50" baseType="lpstr">
      <vt:lpstr>ＭＳ Ｐゴシック</vt:lpstr>
      <vt:lpstr>メイリオ</vt:lpstr>
      <vt:lpstr>游ゴシック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平河泰行</dc:creator>
  <cp:lastModifiedBy>prof501</cp:lastModifiedBy>
  <cp:revision>2077</cp:revision>
  <cp:lastPrinted>2016-06-23T16:36:17Z</cp:lastPrinted>
  <dcterms:created xsi:type="dcterms:W3CDTF">2016-05-30T03:13:09Z</dcterms:created>
  <dcterms:modified xsi:type="dcterms:W3CDTF">2025-09-30T07:36:51Z</dcterms:modified>
</cp:coreProperties>
</file>