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735" r:id="rId3"/>
    <p:sldId id="4219" r:id="rId4"/>
    <p:sldId id="4216" r:id="rId5"/>
    <p:sldId id="4217" r:id="rId6"/>
    <p:sldId id="4218" r:id="rId7"/>
    <p:sldId id="4222" r:id="rId8"/>
    <p:sldId id="4223" r:id="rId9"/>
    <p:sldId id="4224" r:id="rId10"/>
    <p:sldId id="4261" r:id="rId11"/>
    <p:sldId id="4262" r:id="rId12"/>
    <p:sldId id="4263" r:id="rId13"/>
    <p:sldId id="3736" r:id="rId14"/>
    <p:sldId id="4220" r:id="rId15"/>
    <p:sldId id="4228" r:id="rId16"/>
    <p:sldId id="4229" r:id="rId17"/>
    <p:sldId id="4230" r:id="rId18"/>
    <p:sldId id="4231" r:id="rId19"/>
    <p:sldId id="4232" r:id="rId20"/>
    <p:sldId id="4233" r:id="rId21"/>
    <p:sldId id="4234" r:id="rId22"/>
    <p:sldId id="4235" r:id="rId23"/>
    <p:sldId id="4236" r:id="rId24"/>
    <p:sldId id="3737" r:id="rId25"/>
    <p:sldId id="4221" r:id="rId26"/>
    <p:sldId id="4264" r:id="rId27"/>
    <p:sldId id="4265" r:id="rId28"/>
    <p:sldId id="4266" r:id="rId29"/>
    <p:sldId id="4267" r:id="rId30"/>
    <p:sldId id="4268" r:id="rId31"/>
    <p:sldId id="4269" r:id="rId32"/>
    <p:sldId id="4270" r:id="rId33"/>
    <p:sldId id="4271" r:id="rId34"/>
    <p:sldId id="4272" r:id="rId35"/>
    <p:sldId id="3669" r:id="rId36"/>
    <p:sldId id="4213" r:id="rId37"/>
    <p:sldId id="4246" r:id="rId38"/>
    <p:sldId id="4247" r:id="rId39"/>
    <p:sldId id="4248" r:id="rId40"/>
    <p:sldId id="4249" r:id="rId41"/>
    <p:sldId id="4250" r:id="rId42"/>
    <p:sldId id="4251" r:id="rId43"/>
    <p:sldId id="4252" r:id="rId44"/>
    <p:sldId id="4253" r:id="rId45"/>
    <p:sldId id="4254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9C76-253E-6F46-4DFB-C4F10780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B1FD8F-38CE-9AD7-05CA-78B727192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0DF729-D0B6-6356-4859-CF990D1EC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6157A3-82C1-B4E8-F6D5-754542C8E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5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C2FED-9728-2E08-A4A2-C26DC2E1B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47455D-2D02-F028-EEEF-3272C06FD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A8CB1D-E6DD-7CB7-9B1C-804943B01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B0ECDC-213D-3AB7-E81C-D45D1E3B57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590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11D04-852A-062E-57D5-B3E11B941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D99EB5-AA9E-0909-509E-C0616778CD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84DC56-6F1F-5A58-8000-4C35A3E83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C63B61-A282-356C-DBD8-9B5B48F2C3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9660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F4F39-B279-1146-3D5F-515E452E3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28E333-7F32-12E8-C071-62B181958E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5F9467-C147-1F3B-FD08-4FD28AF32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23F836-EE22-DEB9-3A17-DAF40A717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714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969FA-7049-55D1-7DE6-FE32513B4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4670E5-0FC6-1301-2D91-C87A43D0AF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232A42-32FC-6775-5ECF-B4D4AEE52C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375FA9-B5A4-9708-6B66-F928714F6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333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152C4-61C4-4BA7-FD56-B6E2CD876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30ED3F-5B06-AF56-D746-5897747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7FCFCB-25D6-2D02-3D91-29E8DFE6A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7B5CD-B547-9758-9BC9-9A59FDB31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831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0F767-F29D-9D17-394E-C6E5C72CF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B35B34-E27B-6E80-CB10-64DC8D00A0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87F4D9-1681-0F61-F78E-25145E101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13CB08-9990-5110-5A74-32A700EF4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51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7819C-A9C7-FBBA-EDCC-BC0F82DB0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BEBDF9-26E5-954D-7B13-FBF4F80D36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9D7EE3-8580-EC19-94D7-89AC9A9E7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2CABBB-025F-754F-905E-33F0C3014A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37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50FD9-7BAE-6A64-57A6-F216A5D46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DF6373-2A14-7A92-0451-437845276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2AC915-CF14-328A-1B8F-FCD7E1CD6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1EB9ED-8B9F-3FA0-F057-3F0218521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59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3A7A1-9EBC-3D01-4FDF-6A082091F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F67576-DB21-B9D8-DCFD-C74E755F0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6C9318-F9B8-718B-9B16-FD9A1EFB4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EB1A4C-4613-6B84-A00C-50813DF10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285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D9AD6-64D1-3DFE-58BB-440A033F6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39B368-D1F5-5BC3-0577-7F3E3783B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D0CC4F-E9B6-C501-AFDD-A8E70C7106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986378-2E9B-6A0B-B6D0-786AD92195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52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206F0-1CD5-6EC0-E032-615E53838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359D6C-1729-BDA3-2AB0-5A4A97B3F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1C1CC-0748-92E9-00C7-5117CE741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564831-4448-0295-6FF9-A41D9613E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218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A1AC6-EC42-8FA3-FB68-024C1A4CB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E839F9-3B09-EEFE-D90D-6D5010A17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74479D-4EF8-0EBF-2C82-0BC1CC22D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C07DAD-B6D2-28E2-BF50-8D825696AC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4278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77606-C0B6-CAFA-AD32-88A72A9E5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BBB5C9-4D39-7C98-A13A-C3C2EFB67C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369A9D-5ECE-E85D-99A6-41937D8EA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C58920-6A85-210E-08AF-93B70B9E69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0814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3B1B1-92C0-1B08-8FBC-D96907FD5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0641AA-3977-21CD-E950-73D65B6A9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964AEE-184A-5BEB-3D18-37A087D2BC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07817F-2CBC-3371-6FC1-A86826D3AD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4379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ABAE3-23A6-BC58-FF84-DC92DC3D6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D4BEDF-EC0F-2CB1-260D-A76E1190C7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366AF1-F84C-A544-54AD-F40D8DD791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E41423-8EF5-B5D7-152B-CE8199EF1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7102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D46CC-3C09-732F-218F-9BCC62796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6260CB-10B2-A0DC-FE3E-BE8CC6CC5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BA8560-0BE1-CF00-4259-9CDEE53402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737E70-EA0F-1092-9ED9-E480F74B1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1024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4EC12-6859-6D84-2E9D-AC712E913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3554DD6-261A-CE66-DD60-7786BC5A2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CBFE32-4FF1-CB69-C8CA-8978DF1EA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416626-318A-36FE-8D9E-01C5F3AA0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046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43927-175A-7687-8199-E56183281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81DE2B-7B11-448C-7820-21C8BC2E7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E7B37D-FB0E-3776-ED22-96DB70A7AC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A819D0-170C-C09F-C870-F7441FE5C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8695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09143-0EF0-41A9-0075-A81191A13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ED1E9EC-0342-0F97-9D1E-35CC56F52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0D7F72-8332-795E-97C1-1EB53F5CA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2ACFF3-C768-DCE3-4070-CAD57F619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024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4D50E-2B47-AD42-FEB8-06EC7EB4B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C3584B-C636-B2DF-1D4E-A710926B89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A75312-DF7A-716F-983B-78AAA4509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69CED8-7DF4-9331-0946-66AE4B0EEB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666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AA965-077E-C79C-353B-863E6A71C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282FF7-042F-FC9D-8FE2-844273923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CEA5CF-01C0-921A-34D3-FE9AB5645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43631A-3881-86A0-0EF0-69F79662E2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320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E115F-78DE-614A-93EC-419BF314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CDC7E6-CB00-80DC-295B-ED53B4D7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AD7B56-687A-9E56-E525-07E27122C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13DF66-8C45-323D-F7B4-88762EC63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836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F2B26-EDE1-DAFF-9C90-1A1E2691E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124941-DFB0-9AA2-2887-20D1B05B56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9E21CF-431E-96F2-376E-DF21D427F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E378DE-9F45-56C6-4238-F21B7D2E47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5391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AC09D-902F-A844-CC7D-DB402D230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479053-31A0-E256-EBD9-7FB01CC91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AF0427-2A9D-2ADE-A134-29DF2D3EBC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321F1C-2409-5D4E-2897-3868189C26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0697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FD26B-11E4-ABE7-95F7-801BFF42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5206F1-3FDD-3FCC-08D8-55EA031B6D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194E27-98E7-6BBE-E450-433EE6389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255F08-C1F6-DFC1-BC13-69B891F44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126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32894-0422-28FC-41CA-FFA1FADE4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FC59F0-DBA4-EB0F-A3E8-531092244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F0FC20-5C07-604E-5779-DC6D1CD38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5D1FEE-5DC9-75A2-2242-5E776679E0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2446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55FD3-2F46-65C2-4D19-EAFAFD9DE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E485DB-B2A9-1F77-474D-19A2D20628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2EC2BD-D5E2-2A2F-52EC-7604817DA1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BD1304-38EB-E869-301B-3809AA62C2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2433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81226-1ADE-DD12-0BD1-4C285CB79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268557-2B5F-5DA4-5014-F566FB514B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DA79AE-541F-2CAA-DFD4-B2B406E8B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67A4E7-96D2-2136-D783-D23FA77896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5444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B41BA-E956-47E4-3154-AB452A978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7BD116A-B35F-C150-A3A8-7CC35A13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EB2AC0-2721-D4DD-2208-D04F44F1B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6ECC1-C4CD-2535-AC38-647338D35B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51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736C2-9298-01C9-4C65-CB22AF9C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70581A-0B03-04C7-15BB-0BF03BF44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AD30D1-F34D-D6CD-C756-1CCB0EE987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61551A-93F4-D193-1D57-401095E67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302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5A861-4C49-B3F8-AFFD-5660DC18B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A798E5-856C-E897-817C-5A70BE4313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061364-FDFD-B999-14FF-658686571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BEF58D-95BF-5B52-C259-6E0C2D4AE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01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6AFF3-CF2E-CA8A-956A-4BA98778C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D3FD3D-59C1-63C4-7894-EE48C5042F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E3CDF2-BA27-811F-CC1E-EA8DDD47F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1DAE94-44C8-D480-12C1-87C463F73A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936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53E49-602E-F486-BBE4-94333BD50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3E9147-3A12-D76E-4C83-C2CD964EB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5D1C06-6489-402F-D73F-29E6596599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0A4337-77D4-74EA-4571-1E4D6B0C4F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477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98A36-D43D-A925-4042-A498B45BC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B3B5C5-C3B2-915B-DAB7-80DDEC97D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40BCCB-FCF2-E30A-8CBD-A9AEAA4C3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AE8466-4622-BF1A-64CA-D45826BDC8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448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73FA2-5342-E6B5-E54F-F9B38B5DA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4800F9-315C-1EFA-AC50-1108170E54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D6E5A6-79D7-8767-4592-803182E71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B375A1-F0AF-BFF8-D4C0-7103EBC09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30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741BF-98E1-ADB5-7E66-24C28843C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77E7A6-7635-0D6A-FA19-5CB210C2BA4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B925AB-F652-3724-3AB6-A4A46D68950A}"/>
              </a:ext>
            </a:extLst>
          </p:cNvPr>
          <p:cNvSpPr txBox="1"/>
          <p:nvPr/>
        </p:nvSpPr>
        <p:spPr>
          <a:xfrm>
            <a:off x="1041686" y="4128490"/>
            <a:ext cx="70606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enjoy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party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week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5A4AF9-7B00-EB70-D504-7F769B0993A8}"/>
              </a:ext>
            </a:extLst>
          </p:cNvPr>
          <p:cNvSpPr txBox="1"/>
          <p:nvPr/>
        </p:nvSpPr>
        <p:spPr>
          <a:xfrm>
            <a:off x="1084726" y="690490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来週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AF5D0983-D7F1-FE79-FD76-7CA2E0CEA0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938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CFF35-B3B3-39D1-C388-5D4D5E489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3C0C2F-FF72-0727-DADF-1413ACA10E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C87CD8-2E5C-7BC4-BF7A-625070834A40}"/>
              </a:ext>
            </a:extLst>
          </p:cNvPr>
          <p:cNvSpPr txBox="1"/>
          <p:nvPr/>
        </p:nvSpPr>
        <p:spPr>
          <a:xfrm>
            <a:off x="1031472" y="2409490"/>
            <a:ext cx="70810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party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week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58E3A309-8C9D-2345-9E79-490F432C1E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5886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99DD5-7E38-09B3-9D60-6368E758A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B1ED73-2EE9-4F43-093F-914E8DB476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F004A1-F5A4-18EC-40FB-662BE3C9CD7F}"/>
              </a:ext>
            </a:extLst>
          </p:cNvPr>
          <p:cNvSpPr txBox="1"/>
          <p:nvPr/>
        </p:nvSpPr>
        <p:spPr>
          <a:xfrm>
            <a:off x="1084726" y="2321004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来週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0083CDFC-2EB3-2F6C-2B5D-762E185BFE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1379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8FE25-AD6C-1195-4EAE-E115E5981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A01F9-5CED-83E8-1A53-EFF950D700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638" b="55140"/>
          <a:stretch/>
        </p:blipFill>
        <p:spPr>
          <a:xfrm>
            <a:off x="245278" y="1022216"/>
            <a:ext cx="8586000" cy="6312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33C405-D5C2-B73B-177B-0797D4342AC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D9C03F-367E-26A2-3FF0-75FBC5CB0B01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uncle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next Saturday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「次の土曜日に」という意味をもち、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7C3A034-1E99-91CA-5EFE-F99BFBF88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A6466F-5C64-236A-536D-DD3F63BD8BCA}"/>
              </a:ext>
            </a:extLst>
          </p:cNvPr>
          <p:cNvSpPr txBox="1"/>
          <p:nvPr/>
        </p:nvSpPr>
        <p:spPr>
          <a:xfrm>
            <a:off x="1032444" y="1725335"/>
            <a:ext cx="53683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彼女は次の土曜日、彼女のおじさんを訪ねるでしょう。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108333164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D078-0692-EDE5-24F9-4932F99E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ABFE63-99F2-2DCF-C02D-0F2BF4427FE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0EC14D-3B8F-E6DC-9FA8-8814FB26460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1FE66D-57D3-A09A-0633-B87695E0B5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72C8E-58B0-AD18-6BF7-31D35766A74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E6A9F9D-B7DA-A5A2-FAE4-E21F023B052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50001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BF3CA-D338-AC4F-A4E0-97C90F65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BD7887-027B-3B94-9485-79679E5282C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9076F86-B7BA-8146-F871-0D15D42748EA}"/>
              </a:ext>
            </a:extLst>
          </p:cNvPr>
          <p:cNvSpPr txBox="1"/>
          <p:nvPr/>
        </p:nvSpPr>
        <p:spPr>
          <a:xfrm>
            <a:off x="502001" y="4128490"/>
            <a:ext cx="8159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5EFF38-43FB-FA8C-4CA5-917AF0DE3950}"/>
              </a:ext>
            </a:extLst>
          </p:cNvPr>
          <p:cNvSpPr txBox="1"/>
          <p:nvPr/>
        </p:nvSpPr>
        <p:spPr>
          <a:xfrm>
            <a:off x="771697" y="96013"/>
            <a:ext cx="76200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0D700BA6-B1D6-3C3C-C8D1-A84D8ABB41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263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4902A-17EB-760B-7478-8FCDE694C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EB8D4A-150E-D4A8-FA48-4F1DE1CC84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1063DE-BD82-F2CC-8AE4-CFF01D6D7BE3}"/>
              </a:ext>
            </a:extLst>
          </p:cNvPr>
          <p:cNvSpPr txBox="1"/>
          <p:nvPr/>
        </p:nvSpPr>
        <p:spPr>
          <a:xfrm>
            <a:off x="262856" y="2409490"/>
            <a:ext cx="86182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31CA150F-ECD8-3708-EC40-A6938CD177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867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656A0-0EDB-F877-B1FF-2694C2A94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21AA7A-CEB3-3D5F-3BE9-03A6D0D8F3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832A21-C97F-BC57-4D1A-856B4ACFDADB}"/>
              </a:ext>
            </a:extLst>
          </p:cNvPr>
          <p:cNvSpPr txBox="1"/>
          <p:nvPr/>
        </p:nvSpPr>
        <p:spPr>
          <a:xfrm>
            <a:off x="761997" y="1767006"/>
            <a:ext cx="76200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8E55D85C-9466-8676-FD5E-221730D3E8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4664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5D305-2B7C-CC8E-3A3F-D0B0B29FD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4E26BE-CA34-1BD3-CD26-E50FDB30EA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CB537F-FD7A-0560-6EBB-84393F3DDD00}"/>
              </a:ext>
            </a:extLst>
          </p:cNvPr>
          <p:cNvSpPr txBox="1"/>
          <p:nvPr/>
        </p:nvSpPr>
        <p:spPr>
          <a:xfrm>
            <a:off x="502001" y="4128490"/>
            <a:ext cx="8159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097B2D-3FDD-5F6F-83D4-B2F3FBABDF8D}"/>
              </a:ext>
            </a:extLst>
          </p:cNvPr>
          <p:cNvSpPr txBox="1"/>
          <p:nvPr/>
        </p:nvSpPr>
        <p:spPr>
          <a:xfrm>
            <a:off x="1052453" y="114013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68B85F3B-6FAF-C353-301A-C56038C76A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387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E7193-95EA-8199-B232-9E0C85306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C9B3875-D183-2F9B-2787-6035C328D5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ED8700-6E72-684F-5BD0-382AF85BC585}"/>
              </a:ext>
            </a:extLst>
          </p:cNvPr>
          <p:cNvSpPr txBox="1"/>
          <p:nvPr/>
        </p:nvSpPr>
        <p:spPr>
          <a:xfrm>
            <a:off x="327402" y="2409490"/>
            <a:ext cx="84891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940F53A7-7C73-064A-EC68-7668D90A1E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569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D902A-9DD9-3094-550B-52568243B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751AF99-9A8B-2FC9-0BB5-EA60D56070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7728"/>
          <a:stretch/>
        </p:blipFill>
        <p:spPr>
          <a:xfrm>
            <a:off x="245278" y="1022217"/>
            <a:ext cx="8586000" cy="66246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7AF130-B29F-38E1-BDFB-1E65468F7B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233577-15C6-0AED-769A-89B523F25A0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tomorrow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「明日」という意味をもち、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F31D8BD-F427-1D9E-E698-1D3E96C0B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ACCFB6-D116-B344-7BCE-4FD1E86905CA}"/>
              </a:ext>
            </a:extLst>
          </p:cNvPr>
          <p:cNvSpPr txBox="1"/>
          <p:nvPr/>
        </p:nvSpPr>
        <p:spPr>
          <a:xfrm>
            <a:off x="1032444" y="1725335"/>
            <a:ext cx="380800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私は明日、サッカーをするつもりです。</a:t>
            </a:r>
          </a:p>
        </p:txBody>
      </p:sp>
    </p:spTree>
    <p:extLst>
      <p:ext uri="{BB962C8B-B14F-4D97-AF65-F5344CB8AC3E}">
        <p14:creationId xmlns:p14="http://schemas.microsoft.com/office/powerpoint/2010/main" val="196717163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84937-ED49-F9FB-27D8-D83C7D6EA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0A1589-7EA5-0CC5-FBB8-5E83C131A9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03CDE25-BC0F-F194-13E2-4F4426487677}"/>
              </a:ext>
            </a:extLst>
          </p:cNvPr>
          <p:cNvSpPr txBox="1"/>
          <p:nvPr/>
        </p:nvSpPr>
        <p:spPr>
          <a:xfrm>
            <a:off x="1052453" y="1767006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60E9FF13-F384-6D0F-90C0-141588FD31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6772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3D79A-0001-FA5D-A82D-7F420E349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D125FF-3B42-280E-B0AB-4A177DA28D4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4C7B1C-86F9-12CA-036F-C7807D448173}"/>
              </a:ext>
            </a:extLst>
          </p:cNvPr>
          <p:cNvSpPr txBox="1"/>
          <p:nvPr/>
        </p:nvSpPr>
        <p:spPr>
          <a:xfrm>
            <a:off x="777226" y="4128490"/>
            <a:ext cx="75895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Sunday.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133CD8-9926-4207-7462-79D24BAA0F92}"/>
              </a:ext>
            </a:extLst>
          </p:cNvPr>
          <p:cNvSpPr txBox="1"/>
          <p:nvPr/>
        </p:nvSpPr>
        <p:spPr>
          <a:xfrm>
            <a:off x="1052453" y="114013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次の日曜日に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9BBF60D5-7F7E-89AD-7EBD-B633F93FEC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486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59769-F479-A2EE-3F70-6920AE890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9DC0F0-3D80-D332-52A6-434B6DABD2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60A9CA-9994-AB62-FE2C-39077EEA8B32}"/>
              </a:ext>
            </a:extLst>
          </p:cNvPr>
          <p:cNvSpPr txBox="1"/>
          <p:nvPr/>
        </p:nvSpPr>
        <p:spPr>
          <a:xfrm>
            <a:off x="327402" y="2409490"/>
            <a:ext cx="84891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[n---] Sunday.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8CCDCDB4-A542-E2A8-8DD3-37D8672678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948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D4EA9-DF09-54D1-2E48-F85567E00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5E09B2-02D1-C6DD-41E5-FD92524BA5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1F50C5-1FC0-7520-4F08-F60BE7D4B59D}"/>
              </a:ext>
            </a:extLst>
          </p:cNvPr>
          <p:cNvSpPr txBox="1"/>
          <p:nvPr/>
        </p:nvSpPr>
        <p:spPr>
          <a:xfrm>
            <a:off x="1052453" y="1767006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次の日曜日に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B6918AA2-1C86-3EA3-A009-55DBDFC222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7523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D9712-2FDE-4EF8-5F34-41FCBA249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023B68C2-8AA3-5142-A9AA-D2850199CE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860" b="33918"/>
          <a:stretch/>
        </p:blipFill>
        <p:spPr>
          <a:xfrm>
            <a:off x="245278" y="1022216"/>
            <a:ext cx="8586000" cy="6312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9C1EF3C-177D-7631-44CC-BE441C3BE887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4A1507-06CD-EE56-FF11-9EDB5C77CBF6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not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free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afternoon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「今日の午後」という意味をもち、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not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17A56AA-83B4-CF91-4146-1439A889B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58C8CC-EB1D-1171-F469-50919314468B}"/>
              </a:ext>
            </a:extLst>
          </p:cNvPr>
          <p:cNvSpPr txBox="1"/>
          <p:nvPr/>
        </p:nvSpPr>
        <p:spPr>
          <a:xfrm>
            <a:off x="1032443" y="1725335"/>
            <a:ext cx="424031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彼らは今日の午後、ひまではないでしょう。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381073666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C2C6E-A6CC-E312-C0DF-6B456E871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BAFCE7A-E4BA-1BF1-7C76-3B29E321174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959D90-231A-73DB-E19A-421A148B490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1AB5E6-CCD3-FDC6-FF8F-5CA22EADE97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DE07CE-0526-A048-A199-241435130D8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293C6D-DF58-4D48-9D8B-563C58A7898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9934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1214E-7C2B-CEB9-A1C1-9FB166342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0B7059-9061-43AE-DAF2-3D99B0EAB91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46BEC7-BBDD-ADEF-D4F0-E7E9E0C33068}"/>
              </a:ext>
            </a:extLst>
          </p:cNvPr>
          <p:cNvSpPr txBox="1"/>
          <p:nvPr/>
        </p:nvSpPr>
        <p:spPr>
          <a:xfrm>
            <a:off x="1203052" y="4128490"/>
            <a:ext cx="67378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not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1FDD41-6A9F-30BE-A570-945C7C215944}"/>
              </a:ext>
            </a:extLst>
          </p:cNvPr>
          <p:cNvSpPr txBox="1"/>
          <p:nvPr/>
        </p:nvSpPr>
        <p:spPr>
          <a:xfrm>
            <a:off x="1572738" y="96013"/>
            <a:ext cx="5682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FCC226D8-5EED-CA7B-C5B2-E74ED6A810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928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E3BA4-3BF6-263A-14D0-79FCF6E87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C722FE-CC7D-E405-3046-210B0F80D5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925637-3858-0571-055D-B56D16F26AD9}"/>
              </a:ext>
            </a:extLst>
          </p:cNvPr>
          <p:cNvSpPr txBox="1"/>
          <p:nvPr/>
        </p:nvSpPr>
        <p:spPr>
          <a:xfrm>
            <a:off x="311618" y="2409490"/>
            <a:ext cx="85207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7C9F9395-FE52-943E-9DB9-CD989D5203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263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F3DE-7B00-91CE-490B-082391D1E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174307-297A-B74D-38F7-DD5907E3C6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DC81123B-CBCF-C4F9-98B3-34F95EDE53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C823F1-E953-1C64-4556-9D70832AEE43}"/>
              </a:ext>
            </a:extLst>
          </p:cNvPr>
          <p:cNvSpPr txBox="1"/>
          <p:nvPr/>
        </p:nvSpPr>
        <p:spPr>
          <a:xfrm>
            <a:off x="1730848" y="1767006"/>
            <a:ext cx="5682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4571719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580CC-F75A-D6B5-2E21-32C1989AE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D017C4-9F2A-5A5E-5BBC-207979A3A20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795ED7-2D43-03FD-A8D3-E9A86EA02BFA}"/>
              </a:ext>
            </a:extLst>
          </p:cNvPr>
          <p:cNvSpPr txBox="1"/>
          <p:nvPr/>
        </p:nvSpPr>
        <p:spPr>
          <a:xfrm>
            <a:off x="1537441" y="4128490"/>
            <a:ext cx="606911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not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304A1D-A997-A8C7-3CDB-2D714E42AA3D}"/>
              </a:ext>
            </a:extLst>
          </p:cNvPr>
          <p:cNvSpPr txBox="1"/>
          <p:nvPr/>
        </p:nvSpPr>
        <p:spPr>
          <a:xfrm>
            <a:off x="1766942" y="105013"/>
            <a:ext cx="561011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45F73EBD-99E4-6D9A-F2FD-5E95669BFC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5015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F0853-E09D-073C-4412-B0BA1C8F8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C41A03-59F1-A4BB-B7F6-B7E8EDD1EBD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C07A56-B85C-65F1-3131-2A155B59406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9EAB1B-94FB-8F1D-FEBE-59C316DE5E6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FF984B-0BB4-16E6-AD55-A6FD035D1C1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1950379-6E78-7648-01B2-02ACF5F4D7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1540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2353D-7D1B-0A2B-09E6-ED539F162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E25C20-5C4F-207B-25F8-5726AFD559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98211F-7314-56D6-781B-D918C44F739E}"/>
              </a:ext>
            </a:extLst>
          </p:cNvPr>
          <p:cNvSpPr txBox="1"/>
          <p:nvPr/>
        </p:nvSpPr>
        <p:spPr>
          <a:xfrm>
            <a:off x="596872" y="2409490"/>
            <a:ext cx="79502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34403496-8834-9C36-C1C6-FD05B11931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780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04E1F-AC89-1D03-1E79-939B06803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988178-21C8-7C78-B5BE-63A0B780476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7613D791-CD17-D50F-6AF6-CBE47A5E92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E75B0A-DBB0-6398-6CFE-1C9A36C5707B}"/>
              </a:ext>
            </a:extLst>
          </p:cNvPr>
          <p:cNvSpPr txBox="1"/>
          <p:nvPr/>
        </p:nvSpPr>
        <p:spPr>
          <a:xfrm>
            <a:off x="1766943" y="1767006"/>
            <a:ext cx="561011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222623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FFF2E-EB11-B264-7682-9621DF967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1CD59C-64ED-6F34-7F4C-3E56201ADE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C28D66-FA96-A103-829E-01A809C369A2}"/>
              </a:ext>
            </a:extLst>
          </p:cNvPr>
          <p:cNvSpPr txBox="1"/>
          <p:nvPr/>
        </p:nvSpPr>
        <p:spPr>
          <a:xfrm>
            <a:off x="1467362" y="4128490"/>
            <a:ext cx="62286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won’t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1242D-2F90-2903-6D2D-D7AEDAF11F33}"/>
              </a:ext>
            </a:extLst>
          </p:cNvPr>
          <p:cNvSpPr txBox="1"/>
          <p:nvPr/>
        </p:nvSpPr>
        <p:spPr>
          <a:xfrm>
            <a:off x="1784990" y="96013"/>
            <a:ext cx="55740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来月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CE5E0920-2077-0D5C-40FD-CA1F89D901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196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021FF-4FEB-A2B0-AE7E-29A82CB31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F7281A9-8DA9-C4C1-0F0D-D502337B4A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81E4A9-7194-FED6-CEA3-726690478575}"/>
              </a:ext>
            </a:extLst>
          </p:cNvPr>
          <p:cNvSpPr txBox="1"/>
          <p:nvPr/>
        </p:nvSpPr>
        <p:spPr>
          <a:xfrm>
            <a:off x="596872" y="2409490"/>
            <a:ext cx="79502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[n---]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22F4BD9C-9069-6FAC-62FE-EF3C7268E2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011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DAF40-4DBD-7B05-D77F-18E445227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D81810-CA83-3D1D-F599-5F5566F256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CA29DA-92EC-195F-A93B-DF2A3A921579}"/>
              </a:ext>
            </a:extLst>
          </p:cNvPr>
          <p:cNvSpPr txBox="1"/>
          <p:nvPr/>
        </p:nvSpPr>
        <p:spPr>
          <a:xfrm>
            <a:off x="1756077" y="1767006"/>
            <a:ext cx="563184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来月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2A0346B2-4B09-E4AD-AE84-6C0A1ACB4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9527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0E982464-E90F-F1F5-DE7E-C1C9DE372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6082" b="2058"/>
          <a:stretch/>
        </p:blipFill>
        <p:spPr>
          <a:xfrm>
            <a:off x="245278" y="1022216"/>
            <a:ext cx="8586000" cy="94761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は副詞です。「ここに」という意味をもち、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tonight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は副詞です。「今夜」という意味をもち、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2100772"/>
            <a:ext cx="3663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マイクは今夜、ここに来るでしょうか。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3B74B-36AC-5C51-5995-A5620D004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32C1F8C-2234-2287-7537-610E98B1568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D379B57-7750-6724-5844-73D1A099965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08B87B2-79CB-D789-F4D3-76B86BB9A18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4E8A3D-C364-AC73-C062-1DA3C77E6052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8D9611C1-EA61-D615-DDCF-4C51FCB72483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732782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5C9FE-57A8-826E-A436-6DEEC893D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2C3CDD-32D3-387B-F3B8-32C8082D206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0B3865-ABF9-5C15-5E84-8522923BF6D7}"/>
              </a:ext>
            </a:extLst>
          </p:cNvPr>
          <p:cNvSpPr txBox="1"/>
          <p:nvPr/>
        </p:nvSpPr>
        <p:spPr>
          <a:xfrm>
            <a:off x="2047527" y="4128490"/>
            <a:ext cx="50489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Mike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EB1464-3325-06DA-4CB3-4B9D2410C7D2}"/>
              </a:ext>
            </a:extLst>
          </p:cNvPr>
          <p:cNvSpPr txBox="1"/>
          <p:nvPr/>
        </p:nvSpPr>
        <p:spPr>
          <a:xfrm>
            <a:off x="729724" y="690490"/>
            <a:ext cx="76845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41BF2B3A-FFEC-07FA-1AE4-2CAE3533C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988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FCCE5-81C1-5EC0-C41A-9CE54391F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DF4389-2A22-11BF-4008-FD6CD9A17FB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0C67C8-E3F1-25C7-4546-ADD7E052D2DD}"/>
              </a:ext>
            </a:extLst>
          </p:cNvPr>
          <p:cNvSpPr txBox="1"/>
          <p:nvPr/>
        </p:nvSpPr>
        <p:spPr>
          <a:xfrm>
            <a:off x="1603258" y="2409490"/>
            <a:ext cx="593748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CC3D3278-7F55-2923-3475-493211F152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4214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4F167-B67A-8BEA-EA03-8A189297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3C51A3-BD8D-BC3A-2DA8-B0C94DECB2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1DB5F4-DECA-3479-181B-C4B985D1B385}"/>
              </a:ext>
            </a:extLst>
          </p:cNvPr>
          <p:cNvSpPr txBox="1"/>
          <p:nvPr/>
        </p:nvSpPr>
        <p:spPr>
          <a:xfrm>
            <a:off x="765834" y="2321004"/>
            <a:ext cx="76123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9E3A321C-5C7E-72D5-D778-F10F198381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013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45A33-A0E2-AF81-8D40-3E7F94007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4DE3A-7BFE-82F2-EC52-0E4BEFA5DBA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485AC8-AF53-E766-8B1B-59E403D7E4CE}"/>
              </a:ext>
            </a:extLst>
          </p:cNvPr>
          <p:cNvSpPr txBox="1"/>
          <p:nvPr/>
        </p:nvSpPr>
        <p:spPr>
          <a:xfrm>
            <a:off x="1552675" y="4128490"/>
            <a:ext cx="60386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play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6B2F2D-5DFF-D75E-2A0B-CFDC15555637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4102B632-D787-8C69-3969-03AC1FCB52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226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D0F03-7EAF-9CA5-8FEC-355843F03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35BD8C-2BBB-3EFC-7E2A-0DC41376AE5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EC2EEC-A0AB-B705-CE2D-B11BC2F1F6D5}"/>
              </a:ext>
            </a:extLst>
          </p:cNvPr>
          <p:cNvSpPr txBox="1"/>
          <p:nvPr/>
        </p:nvSpPr>
        <p:spPr>
          <a:xfrm>
            <a:off x="1326764" y="4128490"/>
            <a:ext cx="64904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her sister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6D66A7-571A-D95C-9BD5-B1DCA68EFA39}"/>
              </a:ext>
            </a:extLst>
          </p:cNvPr>
          <p:cNvSpPr txBox="1"/>
          <p:nvPr/>
        </p:nvSpPr>
        <p:spPr>
          <a:xfrm>
            <a:off x="471540" y="690490"/>
            <a:ext cx="820091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17AF6EA8-F64D-4019-6675-A7995BC5A5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1654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B0695-EAED-0D75-1618-076B88648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37C59F-52B9-A451-D151-6ACDF0B921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92A5B0-5727-25DD-F963-F8DE7DDECB76}"/>
              </a:ext>
            </a:extLst>
          </p:cNvPr>
          <p:cNvSpPr txBox="1"/>
          <p:nvPr/>
        </p:nvSpPr>
        <p:spPr>
          <a:xfrm>
            <a:off x="613555" y="2409490"/>
            <a:ext cx="791689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[h--]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32828A53-E6DA-AC0D-8685-24869C5679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75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C169C-0036-5139-A2C2-FB726F402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E783E6-4021-AB41-8AE1-93DB098A64C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FE85B9-1D23-5841-4B86-4E072700C3F7}"/>
              </a:ext>
            </a:extLst>
          </p:cNvPr>
          <p:cNvSpPr txBox="1"/>
          <p:nvPr/>
        </p:nvSpPr>
        <p:spPr>
          <a:xfrm>
            <a:off x="419024" y="2321004"/>
            <a:ext cx="8305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342C6836-9488-AA57-4216-87B70EB36B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8276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CD469-252C-C872-D336-006ED2768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D11B98-6751-32FD-2C1A-A1B2767FD6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BA6900-50D0-16FF-1285-A2464734A652}"/>
              </a:ext>
            </a:extLst>
          </p:cNvPr>
          <p:cNvSpPr txBox="1"/>
          <p:nvPr/>
        </p:nvSpPr>
        <p:spPr>
          <a:xfrm>
            <a:off x="2047527" y="4128490"/>
            <a:ext cx="50489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F30056-B2D5-A496-BB6F-778A4FE5553B}"/>
              </a:ext>
            </a:extLst>
          </p:cNvPr>
          <p:cNvSpPr txBox="1"/>
          <p:nvPr/>
        </p:nvSpPr>
        <p:spPr>
          <a:xfrm>
            <a:off x="1148214" y="96013"/>
            <a:ext cx="68669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いるつもり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BC83C070-1940-91E4-ED92-CABA022202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0343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81283-C912-377F-C123-002203586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D223D2C-2883-8CC8-812B-8713C2A8B9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51F844-18A6-6E52-2D35-3B1D7A50D059}"/>
              </a:ext>
            </a:extLst>
          </p:cNvPr>
          <p:cNvSpPr txBox="1"/>
          <p:nvPr/>
        </p:nvSpPr>
        <p:spPr>
          <a:xfrm>
            <a:off x="1572403" y="2409490"/>
            <a:ext cx="59991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632A7B43-3EB7-E74C-4C98-FC70D2BDB5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408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36BA-3B2C-D763-2910-81A02CA2D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F2EF12-EBD1-1B83-3BCB-5A531C3558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3F8E9A-2C54-6D32-0A92-87526531715E}"/>
              </a:ext>
            </a:extLst>
          </p:cNvPr>
          <p:cNvSpPr txBox="1"/>
          <p:nvPr/>
        </p:nvSpPr>
        <p:spPr>
          <a:xfrm>
            <a:off x="1138514" y="1767006"/>
            <a:ext cx="68669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いるつもり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60524906-D896-6D26-1177-DACB670EB4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591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288A7-50D9-F818-1C8F-AC9CB012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2E1286-1131-D63A-D3B0-622A919EBE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CFD76B-501F-33F5-3E18-BC26B46B4923}"/>
              </a:ext>
            </a:extLst>
          </p:cNvPr>
          <p:cNvSpPr txBox="1"/>
          <p:nvPr/>
        </p:nvSpPr>
        <p:spPr>
          <a:xfrm>
            <a:off x="1542460" y="2409490"/>
            <a:ext cx="605908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101895D6-77FD-00C1-3D64-B08F386E07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70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8B7E-BA53-3577-B90C-60FD5AC3E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F04486-A9AC-D577-0E0D-94C47A672C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2A582C-67CB-B8C4-8F00-E0F08B033C24}"/>
              </a:ext>
            </a:extLst>
          </p:cNvPr>
          <p:cNvSpPr txBox="1"/>
          <p:nvPr/>
        </p:nvSpPr>
        <p:spPr>
          <a:xfrm>
            <a:off x="1361090" y="2321004"/>
            <a:ext cx="64218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84EA8456-DAB4-2DD7-7CFB-9D4A930444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207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0278D-790C-2EDA-6F64-77CAA32F0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91857A-3222-07CC-E064-C65282D7CC5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AA45E6-9447-FA1D-2580-4F9879D36E66}"/>
              </a:ext>
            </a:extLst>
          </p:cNvPr>
          <p:cNvSpPr txBox="1"/>
          <p:nvPr/>
        </p:nvSpPr>
        <p:spPr>
          <a:xfrm>
            <a:off x="788882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concert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89D219-8081-23AC-B009-F21CCEE00671}"/>
              </a:ext>
            </a:extLst>
          </p:cNvPr>
          <p:cNvSpPr txBox="1"/>
          <p:nvPr/>
        </p:nvSpPr>
        <p:spPr>
          <a:xfrm>
            <a:off x="1084726" y="690490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E33A9380-03FB-3B3B-29DE-3CF6C2214E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19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FD1E4-83F2-6F0E-D591-03FA0B2DD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FE93F2-F6BA-99BB-E161-BF701B4D90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107751-589A-2BF3-9734-CB2ADAC4BE6C}"/>
              </a:ext>
            </a:extLst>
          </p:cNvPr>
          <p:cNvSpPr txBox="1"/>
          <p:nvPr/>
        </p:nvSpPr>
        <p:spPr>
          <a:xfrm>
            <a:off x="772026" y="2409490"/>
            <a:ext cx="75999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concert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09FE9FB7-8B7A-CB3E-7D1C-36B1F29FC9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0638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DB88-785D-98F3-96D8-96E950BBA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BD51AD-ED0B-29D7-C3B5-1BEE7229F7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D01D94-00A6-DE83-DD24-AA5345B19932}"/>
              </a:ext>
            </a:extLst>
          </p:cNvPr>
          <p:cNvSpPr txBox="1"/>
          <p:nvPr/>
        </p:nvSpPr>
        <p:spPr>
          <a:xfrm>
            <a:off x="1084726" y="2321004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05732517-B5B6-A51C-D215-690CE1931B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210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16755</TotalTime>
  <Words>969</Words>
  <Application>Microsoft Office PowerPoint</Application>
  <PresentationFormat>画面に合わせる (4:3)</PresentationFormat>
  <Paragraphs>189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2025-09-30T07:35:55Z</dcterms:modified>
</cp:coreProperties>
</file>