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672" r:id="rId2"/>
    <p:sldId id="3674" r:id="rId3"/>
    <p:sldId id="3738" r:id="rId4"/>
    <p:sldId id="3739" r:id="rId5"/>
    <p:sldId id="3740" r:id="rId6"/>
    <p:sldId id="3741" r:id="rId7"/>
    <p:sldId id="3745" r:id="rId8"/>
    <p:sldId id="3746" r:id="rId9"/>
    <p:sldId id="3742" r:id="rId10"/>
    <p:sldId id="3743" r:id="rId11"/>
    <p:sldId id="3744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E754-2A77-2F41-5116-DD89B563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8F03B-C962-3D60-4677-0FF25B9F9A28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D9FE13-4172-2969-BAB2-3609D3A1F72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9848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94688-6851-AECD-85F1-B1290D450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E87039A-F1ED-00C7-85EA-334B4C21B2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328" b="12832"/>
          <a:stretch/>
        </p:blipFill>
        <p:spPr>
          <a:xfrm>
            <a:off x="284172" y="1022216"/>
            <a:ext cx="8575200" cy="685801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9E414C4-0207-02A5-2C8C-54283C17BD2C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0252D86-8205-4AFE-544B-E138A07BF014}"/>
              </a:ext>
            </a:extLst>
          </p:cNvPr>
          <p:cNvSpPr txBox="1"/>
          <p:nvPr/>
        </p:nvSpPr>
        <p:spPr>
          <a:xfrm>
            <a:off x="537493" y="2604561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rain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は、ここでは具体的な意味をもたず、主語の位置を埋めるために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使われます。（形式主語）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all 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「一日中」という意味をもち、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rain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 Monday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「月曜日に」という意味をもち、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rain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B1A92F2-20D9-205A-D470-546E3DFDA6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3CBC65-4B9C-E96B-3F36-09510046F429}"/>
              </a:ext>
            </a:extLst>
          </p:cNvPr>
          <p:cNvSpPr txBox="1"/>
          <p:nvPr/>
        </p:nvSpPr>
        <p:spPr>
          <a:xfrm>
            <a:off x="537494" y="1767406"/>
            <a:ext cx="33868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月曜日は１日中雨が降るでしょう。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665485489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A2397-3CC5-FE02-504B-8C7DB4DE1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1FFB4F9-6B96-345D-985E-8EA7113BC7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1057" b="226"/>
          <a:stretch/>
        </p:blipFill>
        <p:spPr>
          <a:xfrm>
            <a:off x="284172" y="1022216"/>
            <a:ext cx="8575200" cy="676278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41E8DA7-B3A0-C44F-FC3E-1A9462184F28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4A2ED7F-3B05-8351-C9CE-5A5C7E616238}"/>
              </a:ext>
            </a:extLst>
          </p:cNvPr>
          <p:cNvSpPr txBox="1"/>
          <p:nvPr/>
        </p:nvSpPr>
        <p:spPr>
          <a:xfrm>
            <a:off x="537493" y="2604561"/>
            <a:ext cx="8069014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この文は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つの節で構成され、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によって結ばれています。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low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 high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19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1C2D102-F4D6-EECE-B0E8-71C26979A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61C424-C234-26DD-EA8F-0BD3EF764D51}"/>
              </a:ext>
            </a:extLst>
          </p:cNvPr>
          <p:cNvSpPr txBox="1"/>
          <p:nvPr/>
        </p:nvSpPr>
        <p:spPr>
          <a:xfrm>
            <a:off x="537494" y="1767406"/>
            <a:ext cx="461553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最低気温は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度で、最高気温は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19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度でしょう。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397996275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F66C62C2-27C5-E27C-9060-83CFC363C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1022217"/>
            <a:ext cx="8571719" cy="74377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61B6E99-0B26-EE85-9F8E-C6F92F7BB600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59A975F-8002-851E-5B19-1C802EC41093}"/>
              </a:ext>
            </a:extLst>
          </p:cNvPr>
          <p:cNvSpPr txBox="1"/>
          <p:nvPr/>
        </p:nvSpPr>
        <p:spPr>
          <a:xfrm>
            <a:off x="537493" y="2604561"/>
            <a:ext cx="8069014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Let’s  check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 weather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Let’s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Let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 目的語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us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の短縮形ですが、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ここでは、「一緒に～しよう」という意味の、提案型の命令文をつくる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動詞の一部と考えます。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A7786A8-E05D-C7AF-FAEB-E777169DD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0F2C74-1ABC-206B-057E-4CB01D6C18B8}"/>
              </a:ext>
            </a:extLst>
          </p:cNvPr>
          <p:cNvSpPr txBox="1"/>
          <p:nvPr/>
        </p:nvSpPr>
        <p:spPr>
          <a:xfrm>
            <a:off x="537494" y="1767406"/>
            <a:ext cx="23009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天気を確認しましょう。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13911276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516C8-371C-F4DC-2862-ECE909AF9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1A636FF7-106E-65C8-E049-22318B975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2" y="1022217"/>
            <a:ext cx="8571719" cy="74377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CE72F4B-F4DD-2796-AB56-763BCED285CD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55D5A23-21D2-9347-4DBE-E875B9BE92E7}"/>
              </a:ext>
            </a:extLst>
          </p:cNvPr>
          <p:cNvSpPr txBox="1"/>
          <p:nvPr/>
        </p:nvSpPr>
        <p:spPr>
          <a:xfrm>
            <a:off x="537493" y="2575986"/>
            <a:ext cx="8069014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sunny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は、ここでは具体的な意味をもたず、主語の位置を埋めるために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使われます。（形式主語）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mostly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 「ほとんどは」という意味をもち、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補語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sunny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の程度を説明しています。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Tokyo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「東京で」という意味をもち、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天候がどこで起きているかの場所を説明しています。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 「今」という意味をもち、時間を説明しています。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13B1BA8-F53D-1F83-5610-901186D94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A1A7A3E-CB09-2BC7-76E2-3BDE4A48C82A}"/>
              </a:ext>
            </a:extLst>
          </p:cNvPr>
          <p:cNvSpPr txBox="1"/>
          <p:nvPr/>
        </p:nvSpPr>
        <p:spPr>
          <a:xfrm>
            <a:off x="3652169" y="1767406"/>
            <a:ext cx="27962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今の東京は主に晴れです。</a:t>
            </a:r>
          </a:p>
        </p:txBody>
      </p:sp>
    </p:spTree>
    <p:extLst>
      <p:ext uri="{BB962C8B-B14F-4D97-AF65-F5344CB8AC3E}">
        <p14:creationId xmlns:p14="http://schemas.microsoft.com/office/powerpoint/2010/main" val="73602204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1FD53-CF53-CFCF-A2EC-8F329BFEF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9F35D9F-530B-1D06-D7E5-3ACA0B523F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413" b="78238"/>
          <a:stretch/>
        </p:blipFill>
        <p:spPr>
          <a:xfrm>
            <a:off x="284172" y="1022217"/>
            <a:ext cx="8575200" cy="647694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AC4EFCB-B078-7634-95D7-57C82723963E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9004309-4EE5-9282-C0A6-18A67F47B8E4}"/>
              </a:ext>
            </a:extLst>
          </p:cNvPr>
          <p:cNvSpPr txBox="1"/>
          <p:nvPr/>
        </p:nvSpPr>
        <p:spPr>
          <a:xfrm>
            <a:off x="537493" y="2604561"/>
            <a:ext cx="8069014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cloudy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は、ここでは具体的な意味をもたず、主語の位置を埋めるために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使われます。（形式主語）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mostly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 「ほとんどは」という意味をもち、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補語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cloudy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の程度を説明しています。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Saturday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「土曜日に」という意味をもち、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D844706-ADD9-3020-29DC-1362423E0E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614083-2FD2-43FB-ACDF-0CB31B85738B}"/>
              </a:ext>
            </a:extLst>
          </p:cNvPr>
          <p:cNvSpPr txBox="1"/>
          <p:nvPr/>
        </p:nvSpPr>
        <p:spPr>
          <a:xfrm>
            <a:off x="537494" y="1767406"/>
            <a:ext cx="29677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土曜日は、主に曇りでしょう。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249851012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8B0DE-53CC-CC1A-703C-3832139A4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E9DA4F5-FEBD-7D2D-60E2-B1F37E6A0B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160" b="65263"/>
          <a:stretch/>
        </p:blipFill>
        <p:spPr>
          <a:xfrm>
            <a:off x="284172" y="974591"/>
            <a:ext cx="8575200" cy="74294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B7582C9-ECB6-5D4B-DEF1-175B3FB39BAF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46775B4-7B46-A8E8-7B03-E9D3B9DAD2AD}"/>
              </a:ext>
            </a:extLst>
          </p:cNvPr>
          <p:cNvSpPr txBox="1"/>
          <p:nvPr/>
        </p:nvSpPr>
        <p:spPr>
          <a:xfrm>
            <a:off x="537493" y="2604561"/>
            <a:ext cx="806901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この文は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つの節で構成され、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によって結ばれています。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Today’s low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8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 high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18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D0169A1-E142-0738-7241-ABF22CE0C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5920D4-9E97-45D9-4C39-C894271C50D3}"/>
              </a:ext>
            </a:extLst>
          </p:cNvPr>
          <p:cNvSpPr txBox="1"/>
          <p:nvPr/>
        </p:nvSpPr>
        <p:spPr>
          <a:xfrm>
            <a:off x="537494" y="1767406"/>
            <a:ext cx="50060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今日の最低気温は８度、最高気温は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18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度でしょう。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100974724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2760E-0661-BFD1-82E6-D960940F1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A6791B2-AA06-D58F-420C-FFF8FD4344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7891" b="38043"/>
          <a:stretch/>
        </p:blipFill>
        <p:spPr>
          <a:xfrm>
            <a:off x="284172" y="768280"/>
            <a:ext cx="8575200" cy="186689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F0C75C4-B912-6203-C523-62B39CBCFCAA}"/>
              </a:ext>
            </a:extLst>
          </p:cNvPr>
          <p:cNvSpPr/>
          <p:nvPr/>
        </p:nvSpPr>
        <p:spPr>
          <a:xfrm>
            <a:off x="0" y="3219452"/>
            <a:ext cx="9144000" cy="363854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9A974BB-B0DB-D7E7-3675-56A8D9A26433}"/>
              </a:ext>
            </a:extLst>
          </p:cNvPr>
          <p:cNvSpPr txBox="1"/>
          <p:nvPr/>
        </p:nvSpPr>
        <p:spPr>
          <a:xfrm>
            <a:off x="537493" y="3377484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この文は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3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つの節で構成され、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but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によって結ばれています。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 Sunday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sunny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morning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「午前中に」という意味をもち、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71A28B6-3E91-261A-3A9D-3741171F1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84E71D-E571-E610-CA33-C628DA0B9E96}"/>
              </a:ext>
            </a:extLst>
          </p:cNvPr>
          <p:cNvSpPr txBox="1"/>
          <p:nvPr/>
        </p:nvSpPr>
        <p:spPr>
          <a:xfrm>
            <a:off x="537494" y="2635176"/>
            <a:ext cx="8069013" cy="353943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今週の日曜日は、朝は晴れますが、夕方には曇り、夜遅くには雨が降り始めるでしょう。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108190177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010A8-F167-6E65-CBA3-54F7A4241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E33300DA-7F82-563B-95FB-A3A199D0C0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7891" b="38043"/>
          <a:stretch/>
        </p:blipFill>
        <p:spPr>
          <a:xfrm>
            <a:off x="284172" y="768280"/>
            <a:ext cx="8575200" cy="186689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C118997-C4D3-E1DA-3492-031068E01B3F}"/>
              </a:ext>
            </a:extLst>
          </p:cNvPr>
          <p:cNvSpPr/>
          <p:nvPr/>
        </p:nvSpPr>
        <p:spPr>
          <a:xfrm>
            <a:off x="0" y="3219452"/>
            <a:ext cx="9144000" cy="363854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429CFCB-C496-03BC-D380-DAAA9854BB94}"/>
              </a:ext>
            </a:extLst>
          </p:cNvPr>
          <p:cNvSpPr txBox="1"/>
          <p:nvPr/>
        </p:nvSpPr>
        <p:spPr>
          <a:xfrm>
            <a:off x="537493" y="3377484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cloudy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evening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「午後に」という意味をもち、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Sunday will be cloudy in the evening.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から主語や動詞が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省略された形です。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BB3513F-1C00-8D5A-1B15-31C55E33E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0F3611-8C14-62DC-77C7-02E9D8723FD8}"/>
              </a:ext>
            </a:extLst>
          </p:cNvPr>
          <p:cNvSpPr txBox="1"/>
          <p:nvPr/>
        </p:nvSpPr>
        <p:spPr>
          <a:xfrm>
            <a:off x="537494" y="2635176"/>
            <a:ext cx="8069013" cy="353943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今週の日曜日は、朝は晴れますが、夕方には曇り、夜遅くには雨が降り始めるでしょう。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3518715548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BD241-093D-4B63-7A65-53564D9B3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F345AD0-89BB-D715-37B6-09F54C8258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7891" b="38043"/>
          <a:stretch/>
        </p:blipFill>
        <p:spPr>
          <a:xfrm>
            <a:off x="284172" y="768280"/>
            <a:ext cx="8575200" cy="1866896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33B8844-9A95-EFE3-8195-FA41E649B460}"/>
              </a:ext>
            </a:extLst>
          </p:cNvPr>
          <p:cNvSpPr/>
          <p:nvPr/>
        </p:nvSpPr>
        <p:spPr>
          <a:xfrm>
            <a:off x="0" y="3219452"/>
            <a:ext cx="9144000" cy="363854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0956A59-B652-E8BF-F338-73EE65894A77}"/>
              </a:ext>
            </a:extLst>
          </p:cNvPr>
          <p:cNvSpPr txBox="1"/>
          <p:nvPr/>
        </p:nvSpPr>
        <p:spPr>
          <a:xfrm>
            <a:off x="537493" y="3377484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3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rain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begin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late in the evening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「夕方遅くに」という意味をもち、</a:t>
            </a: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begin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全体として、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but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によって午前、午後を対比し、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によって情報を追加しています。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8AAF765-ED11-7883-06EB-D28E96D41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86D7AB-33D7-87B9-4EA4-105D256713E7}"/>
              </a:ext>
            </a:extLst>
          </p:cNvPr>
          <p:cNvSpPr txBox="1"/>
          <p:nvPr/>
        </p:nvSpPr>
        <p:spPr>
          <a:xfrm>
            <a:off x="537494" y="2635176"/>
            <a:ext cx="8069013" cy="353943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今週の日曜日は、朝は晴れますが、夕方には曇り、夜遅くには雨が降り始めるでしょう。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271856694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8EF3-1169-C4F5-C08B-8AF94C267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54DE8E2-890D-8C40-5ECC-CD180239B84E}"/>
              </a:ext>
            </a:extLst>
          </p:cNvPr>
          <p:cNvSpPr/>
          <p:nvPr/>
        </p:nvSpPr>
        <p:spPr>
          <a:xfrm>
            <a:off x="0" y="2355910"/>
            <a:ext cx="9144000" cy="4502089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33D1820-B23B-62DE-FFDD-EF604AA33B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5598" b="25483"/>
          <a:stretch/>
        </p:blipFill>
        <p:spPr>
          <a:xfrm>
            <a:off x="284172" y="1022216"/>
            <a:ext cx="8575200" cy="69193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D58BB01-737B-A9BC-90FF-CADE551967B4}"/>
              </a:ext>
            </a:extLst>
          </p:cNvPr>
          <p:cNvSpPr txBox="1"/>
          <p:nvPr/>
        </p:nvSpPr>
        <p:spPr>
          <a:xfrm>
            <a:off x="537493" y="2604561"/>
            <a:ext cx="806901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この文は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つの節で構成され、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and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によって結ばれています。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low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9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第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の節は、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 high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 be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  degrees 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　</a:t>
            </a:r>
            <a:endParaRPr kumimoji="1" lang="en-US" altLang="ja-JP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2744409-9BD7-F3C0-3D3E-8895EFCA35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6340608-9686-3EF8-F751-9D64C834EB0C}"/>
              </a:ext>
            </a:extLst>
          </p:cNvPr>
          <p:cNvSpPr txBox="1"/>
          <p:nvPr/>
        </p:nvSpPr>
        <p:spPr>
          <a:xfrm>
            <a:off x="537494" y="1767406"/>
            <a:ext cx="445360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最低気温は９度、最高気温は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度でしょう。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247366519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16755</TotalTime>
  <Words>1035</Words>
  <Application>Microsoft Office PowerPoint</Application>
  <PresentationFormat>画面に合わせる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2025-09-30T07:37:47Z</dcterms:modified>
</cp:coreProperties>
</file>