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9.png"/><Relationship Id="rId5" Type="http://schemas.microsoft.com/office/2007/relationships/media" Target="../media/media16.mp3"/><Relationship Id="rId10" Type="http://schemas.openxmlformats.org/officeDocument/2006/relationships/image" Target="../media/image8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8.mp3"/><Relationship Id="rId7" Type="http://schemas.openxmlformats.org/officeDocument/2006/relationships/image" Target="../media/image9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8.mp3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0.mp3"/><Relationship Id="rId7" Type="http://schemas.openxmlformats.org/officeDocument/2006/relationships/image" Target="../media/image21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20.mp3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02885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未来の文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en-US" altLang="ja-JP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will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421142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「今週日曜日の朝の東京の天気は曇りでしょう」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2_05_reading_s1_1">
            <a:hlinkClick r:id="" action="ppaction://media"/>
            <a:extLst>
              <a:ext uri="{FF2B5EF4-FFF2-40B4-BE49-F238E27FC236}">
                <a16:creationId xmlns:a16="http://schemas.microsoft.com/office/drawing/2014/main" id="{99DE4207-7BFF-DCF4-9BC3-9A0FE9E92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26688" y="796925"/>
            <a:ext cx="406400" cy="406400"/>
          </a:xfrm>
          <a:prstGeom prst="rect">
            <a:avLst/>
          </a:prstGeom>
        </p:spPr>
      </p:pic>
      <p:pic>
        <p:nvPicPr>
          <p:cNvPr id="8" name="AS_G2_02_06_reading_s1_2">
            <a:hlinkClick r:id="" action="ppaction://media"/>
            <a:extLst>
              <a:ext uri="{FF2B5EF4-FFF2-40B4-BE49-F238E27FC236}">
                <a16:creationId xmlns:a16="http://schemas.microsoft.com/office/drawing/2014/main" id="{6C04A9DB-7F45-0D73-93A0-71F1D197A6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99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30C2D0F-8F88-5DA9-7A50-1D09B3231CEF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CCB251-7694-CFD6-39CB-906FC1CF0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74751" cy="44636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3465246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612076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431621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115273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417710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726411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436587" y="1953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50998" y="19539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2012776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659359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6536315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451371" y="25498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941758" y="3186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3424942" y="3186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5596748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270654" y="318063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2256595" y="37901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567455" y="379012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6015036" y="37901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434934" y="4402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4439479" y="44022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800270" y="37901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753034" y="4402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2_07_reading_s2">
            <a:hlinkClick r:id="" action="ppaction://media"/>
            <a:extLst>
              <a:ext uri="{FF2B5EF4-FFF2-40B4-BE49-F238E27FC236}">
                <a16:creationId xmlns:a16="http://schemas.microsoft.com/office/drawing/2014/main" id="{27C1D464-AA11-34A9-F68C-5506A30E2B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375" y="1285875"/>
            <a:ext cx="406400" cy="406400"/>
          </a:xfrm>
          <a:prstGeom prst="rect">
            <a:avLst/>
          </a:prstGeom>
        </p:spPr>
      </p:pic>
      <p:pic>
        <p:nvPicPr>
          <p:cNvPr id="31" name="AS_G2_02_07_reading_s2">
            <a:hlinkClick r:id="" action="ppaction://media"/>
            <a:extLst>
              <a:ext uri="{FF2B5EF4-FFF2-40B4-BE49-F238E27FC236}">
                <a16:creationId xmlns:a16="http://schemas.microsoft.com/office/drawing/2014/main" id="{567F771B-590C-18F4-B5A0-550812F2A3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1953851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EFE2CCDC-A88D-010A-0620-6E03D248BD72}"/>
              </a:ext>
            </a:extLst>
          </p:cNvPr>
          <p:cNvCxnSpPr/>
          <p:nvPr/>
        </p:nvCxnSpPr>
        <p:spPr>
          <a:xfrm flipH="1">
            <a:off x="6054500" y="44022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B7FB293-9EC2-F01F-A3F0-79F6156914C3}"/>
              </a:ext>
            </a:extLst>
          </p:cNvPr>
          <p:cNvCxnSpPr/>
          <p:nvPr/>
        </p:nvCxnSpPr>
        <p:spPr>
          <a:xfrm flipH="1">
            <a:off x="7378817" y="44022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6CC0A97-C769-B5CD-AA27-24C7228945F3}"/>
              </a:ext>
            </a:extLst>
          </p:cNvPr>
          <p:cNvCxnSpPr/>
          <p:nvPr/>
        </p:nvCxnSpPr>
        <p:spPr>
          <a:xfrm flipH="1">
            <a:off x="1262666" y="50118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8307366-A204-4720-88E3-A8DF55B0DDB0}"/>
              </a:ext>
            </a:extLst>
          </p:cNvPr>
          <p:cNvCxnSpPr/>
          <p:nvPr/>
        </p:nvCxnSpPr>
        <p:spPr>
          <a:xfrm flipH="1">
            <a:off x="2939066" y="50118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2B7D0D15-F472-815C-ED63-F4AFBAAD10EA}"/>
              </a:ext>
            </a:extLst>
          </p:cNvPr>
          <p:cNvCxnSpPr/>
          <p:nvPr/>
        </p:nvCxnSpPr>
        <p:spPr>
          <a:xfrm flipH="1">
            <a:off x="5324126" y="50118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31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1ABC88-D9FF-EAF9-A6DC-31B568DAC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36" y="31647"/>
            <a:ext cx="6524729" cy="6794706"/>
          </a:xfrm>
          <a:prstGeom prst="rect">
            <a:avLst/>
          </a:prstGeom>
        </p:spPr>
      </p:pic>
      <p:pic>
        <p:nvPicPr>
          <p:cNvPr id="7" name="AS_G2_02_09_reading_str">
            <a:hlinkClick r:id="" action="ppaction://media"/>
            <a:extLst>
              <a:ext uri="{FF2B5EF4-FFF2-40B4-BE49-F238E27FC236}">
                <a16:creationId xmlns:a16="http://schemas.microsoft.com/office/drawing/2014/main" id="{48890818-0EEF-9500-B5AE-62636ABCD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9275" y="1292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929FF55-0ACD-FBF6-AE29-1B291769C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80" y="648740"/>
            <a:ext cx="6977440" cy="615383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2_10_reading_s3">
            <a:hlinkClick r:id="" action="ppaction://media"/>
            <a:extLst>
              <a:ext uri="{FF2B5EF4-FFF2-40B4-BE49-F238E27FC236}">
                <a16:creationId xmlns:a16="http://schemas.microsoft.com/office/drawing/2014/main" id="{97AAD622-5981-881B-0E03-77E59BEA2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5526" y="9484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6BD055E-F7F2-D109-3500-6995084B6430}"/>
              </a:ext>
            </a:extLst>
          </p:cNvPr>
          <p:cNvSpPr/>
          <p:nvPr/>
        </p:nvSpPr>
        <p:spPr>
          <a:xfrm>
            <a:off x="816201" y="4361399"/>
            <a:ext cx="582843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763892-FC34-5022-3784-029BA36001E6}"/>
              </a:ext>
            </a:extLst>
          </p:cNvPr>
          <p:cNvSpPr/>
          <p:nvPr/>
        </p:nvSpPr>
        <p:spPr>
          <a:xfrm>
            <a:off x="816202" y="3962433"/>
            <a:ext cx="628563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F1A6CA-6B74-4E59-0FD0-3B52CDD78579}"/>
              </a:ext>
            </a:extLst>
          </p:cNvPr>
          <p:cNvSpPr/>
          <p:nvPr/>
        </p:nvSpPr>
        <p:spPr>
          <a:xfrm>
            <a:off x="863832" y="3575929"/>
            <a:ext cx="436348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505742"/>
            <a:ext cx="72734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16203" y="2903963"/>
            <a:ext cx="15941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55871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の文は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〈will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の形で、未来のことを表す。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・単純未来は単なる未来について、「～するでしょう」という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・意志未来は主語の意志について、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「～するつもりです」「～します」という意味を表す。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肯定文では、１人称（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）で使うことが多い。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2" grpId="0" animBg="1"/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D12E51F-E791-3CEF-4B41-D014A30A9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77440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686F01-51B1-970B-38A5-A6E7453D0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77440" cy="61538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441005C-9E78-F418-5CC5-E9B4F92F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0"/>
            <a:ext cx="8574238" cy="524179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2_01_kihon">
            <a:hlinkClick r:id="" action="ppaction://media"/>
            <a:extLst>
              <a:ext uri="{FF2B5EF4-FFF2-40B4-BE49-F238E27FC236}">
                <a16:creationId xmlns:a16="http://schemas.microsoft.com/office/drawing/2014/main" id="{29A940BC-F10B-082F-E853-1CB0A034A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9875" y="1489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BDFFC3A-ADA1-AFE9-180D-BA6C30583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70610" cy="606702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080C3C-417F-0510-7644-1B9960EC6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77" y="1872127"/>
            <a:ext cx="8740047" cy="443977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334533" y="1815860"/>
            <a:ext cx="1509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weather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2242586" y="2345388"/>
            <a:ext cx="32723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 will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1600199" y="2791849"/>
            <a:ext cx="19566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7775374" y="2791849"/>
            <a:ext cx="78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835772" y="3239520"/>
            <a:ext cx="648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6457026" y="3239520"/>
            <a:ext cx="23440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  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551490" y="3710045"/>
            <a:ext cx="11528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906924" y="4167981"/>
            <a:ext cx="23125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begin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793861" y="4173626"/>
            <a:ext cx="714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3991618" y="4615641"/>
            <a:ext cx="2037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high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851605" y="4631836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1026810" y="5096442"/>
            <a:ext cx="2037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 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2_11_reading_s6_1">
            <a:hlinkClick r:id="" action="ppaction://media"/>
            <a:extLst>
              <a:ext uri="{FF2B5EF4-FFF2-40B4-BE49-F238E27FC236}">
                <a16:creationId xmlns:a16="http://schemas.microsoft.com/office/drawing/2014/main" id="{4412B365-42F3-A29A-F6C0-D1B4DE6BCE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1575" y="1031875"/>
            <a:ext cx="406400" cy="406400"/>
          </a:xfrm>
          <a:prstGeom prst="rect">
            <a:avLst/>
          </a:prstGeom>
        </p:spPr>
      </p:pic>
      <p:pic>
        <p:nvPicPr>
          <p:cNvPr id="8" name="AS_G2_02_12_reading_s6_2">
            <a:hlinkClick r:id="" action="ppaction://media"/>
            <a:extLst>
              <a:ext uri="{FF2B5EF4-FFF2-40B4-BE49-F238E27FC236}">
                <a16:creationId xmlns:a16="http://schemas.microsoft.com/office/drawing/2014/main" id="{CCDE32A6-38B3-AA5C-6223-5A97591885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1575" y="1668927"/>
            <a:ext cx="406400" cy="406400"/>
          </a:xfrm>
          <a:prstGeom prst="rect">
            <a:avLst/>
          </a:prstGeom>
        </p:spPr>
      </p:pic>
      <p:pic>
        <p:nvPicPr>
          <p:cNvPr id="9" name="AS_G2_02_11_reading_s6_1">
            <a:hlinkClick r:id="" action="ppaction://media"/>
            <a:extLst>
              <a:ext uri="{FF2B5EF4-FFF2-40B4-BE49-F238E27FC236}">
                <a16:creationId xmlns:a16="http://schemas.microsoft.com/office/drawing/2014/main" id="{494078E7-3EDE-0B22-69B0-200A906A0F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4463" y="2645470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6982FF8-5B98-55FE-86AF-8A1D92924D1E}"/>
              </a:ext>
            </a:extLst>
          </p:cNvPr>
          <p:cNvSpPr txBox="1"/>
          <p:nvPr/>
        </p:nvSpPr>
        <p:spPr>
          <a:xfrm>
            <a:off x="7849180" y="5124322"/>
            <a:ext cx="714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45EE6C0-92BD-51A5-2B2E-624D65B509E3}"/>
              </a:ext>
            </a:extLst>
          </p:cNvPr>
          <p:cNvSpPr txBox="1"/>
          <p:nvPr/>
        </p:nvSpPr>
        <p:spPr>
          <a:xfrm>
            <a:off x="906924" y="5582532"/>
            <a:ext cx="5758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2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2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38" grpId="0"/>
      <p:bldP spid="39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2_14_reading_s7_1">
            <a:hlinkClick r:id="" action="ppaction://media"/>
            <a:extLst>
              <a:ext uri="{FF2B5EF4-FFF2-40B4-BE49-F238E27FC236}">
                <a16:creationId xmlns:a16="http://schemas.microsoft.com/office/drawing/2014/main" id="{73934019-A347-BAD0-4458-8522D19B3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7475" y="142875"/>
            <a:ext cx="406400" cy="406400"/>
          </a:xfrm>
          <a:prstGeom prst="rect">
            <a:avLst/>
          </a:prstGeom>
        </p:spPr>
      </p:pic>
      <p:pic>
        <p:nvPicPr>
          <p:cNvPr id="3" name="AS_G2_02_15_reading_s7_2">
            <a:hlinkClick r:id="" action="ppaction://media"/>
            <a:extLst>
              <a:ext uri="{FF2B5EF4-FFF2-40B4-BE49-F238E27FC236}">
                <a16:creationId xmlns:a16="http://schemas.microsoft.com/office/drawing/2014/main" id="{3947AFBE-9B6B-0A22-954B-53D48824B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77675" y="1730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2_16_reading_s8_1">
            <a:hlinkClick r:id="" action="ppaction://media"/>
            <a:extLst>
              <a:ext uri="{FF2B5EF4-FFF2-40B4-BE49-F238E27FC236}">
                <a16:creationId xmlns:a16="http://schemas.microsoft.com/office/drawing/2014/main" id="{2AAA8E75-9B76-23D5-9A06-396AD995C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47475" y="1527175"/>
            <a:ext cx="406400" cy="406400"/>
          </a:xfrm>
          <a:prstGeom prst="rect">
            <a:avLst/>
          </a:prstGeom>
        </p:spPr>
      </p:pic>
      <p:pic>
        <p:nvPicPr>
          <p:cNvPr id="25" name="AS_G2_02_17_reading_s8_2">
            <a:hlinkClick r:id="" action="ppaction://media"/>
            <a:extLst>
              <a:ext uri="{FF2B5EF4-FFF2-40B4-BE49-F238E27FC236}">
                <a16:creationId xmlns:a16="http://schemas.microsoft.com/office/drawing/2014/main" id="{F36E333B-6960-61D1-1E41-3B044293C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10975" y="268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9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～するつもりです。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D38B99-DAB9-F211-B946-8BC9AE47F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7578B0A-56E3-46BC-7B3D-B7187EADB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511018" y="3323657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C5E949-99A6-F726-426E-87297EC80AD8}"/>
              </a:ext>
            </a:extLst>
          </p:cNvPr>
          <p:cNvSpPr txBox="1"/>
          <p:nvPr/>
        </p:nvSpPr>
        <p:spPr>
          <a:xfrm>
            <a:off x="1511018" y="4502938"/>
            <a:ext cx="41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get         up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6E424-D3A6-2845-E152-2A7080A446EE}"/>
              </a:ext>
            </a:extLst>
          </p:cNvPr>
          <p:cNvSpPr txBox="1"/>
          <p:nvPr/>
        </p:nvSpPr>
        <p:spPr>
          <a:xfrm>
            <a:off x="1511018" y="5756024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stay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AS_G2_02_03_kihon_t_1">
            <a:hlinkClick r:id="" action="ppaction://media"/>
            <a:extLst>
              <a:ext uri="{FF2B5EF4-FFF2-40B4-BE49-F238E27FC236}">
                <a16:creationId xmlns:a16="http://schemas.microsoft.com/office/drawing/2014/main" id="{BCC638B2-1F04-56CF-6D04-FBEEC33E77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431" y="537415"/>
            <a:ext cx="406400" cy="406400"/>
          </a:xfrm>
          <a:prstGeom prst="rect">
            <a:avLst/>
          </a:prstGeom>
        </p:spPr>
      </p:pic>
      <p:pic>
        <p:nvPicPr>
          <p:cNvPr id="15" name="AS_G2_02_03_kihon_t_1">
            <a:hlinkClick r:id="" action="ppaction://media"/>
            <a:extLst>
              <a:ext uri="{FF2B5EF4-FFF2-40B4-BE49-F238E27FC236}">
                <a16:creationId xmlns:a16="http://schemas.microsoft.com/office/drawing/2014/main" id="{CB58F816-8285-9198-7401-C51E6E0F34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8431" y="11186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EDBB8C9-F66A-6801-250F-2AFD1D2D3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414" cy="55943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B42089-6441-80A9-3BC8-2A71126C941D}"/>
              </a:ext>
            </a:extLst>
          </p:cNvPr>
          <p:cNvSpPr txBox="1"/>
          <p:nvPr/>
        </p:nvSpPr>
        <p:spPr>
          <a:xfrm>
            <a:off x="1511018" y="3323657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2233C5-5E5F-399F-AA6D-5724396D9F5E}"/>
              </a:ext>
            </a:extLst>
          </p:cNvPr>
          <p:cNvSpPr txBox="1"/>
          <p:nvPr/>
        </p:nvSpPr>
        <p:spPr>
          <a:xfrm>
            <a:off x="1511018" y="4502938"/>
            <a:ext cx="411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get         up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C6E48E-BE0A-F484-A961-5415AD04AE46}"/>
              </a:ext>
            </a:extLst>
          </p:cNvPr>
          <p:cNvSpPr txBox="1"/>
          <p:nvPr/>
        </p:nvSpPr>
        <p:spPr>
          <a:xfrm>
            <a:off x="1511018" y="5756024"/>
            <a:ext cx="24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stay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0B126F-18FA-5906-0167-251C613C7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8" y="1382198"/>
            <a:ext cx="8877600" cy="27977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will show a picture to my friends.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2_04_kihon_t_2">
            <a:hlinkClick r:id="" action="ppaction://media"/>
            <a:extLst>
              <a:ext uri="{FF2B5EF4-FFF2-40B4-BE49-F238E27FC236}">
                <a16:creationId xmlns:a16="http://schemas.microsoft.com/office/drawing/2014/main" id="{BA8CA24C-8330-52B0-DA57-52CE5015B3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93325" y="1216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130576" y="210403"/>
            <a:ext cx="888284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16755</TotalTime>
  <Words>693</Words>
  <Application>Microsoft Office PowerPoint</Application>
  <PresentationFormat>画面に合わせる (4:3)</PresentationFormat>
  <Paragraphs>124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2077</cp:revision>
  <cp:lastPrinted>2016-06-23T16:36:17Z</cp:lastPrinted>
  <dcterms:created xsi:type="dcterms:W3CDTF">2016-05-30T03:13:09Z</dcterms:created>
  <dcterms:modified xsi:type="dcterms:W3CDTF">2025-09-30T07:34:09Z</dcterms:modified>
</cp:coreProperties>
</file>