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3523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BAD"/>
    <a:srgbClr val="005C2A"/>
    <a:srgbClr val="00FF00"/>
    <a:srgbClr val="FFFF8B"/>
    <a:srgbClr val="B4FEB4"/>
    <a:srgbClr val="FF3399"/>
    <a:srgbClr val="0043C8"/>
    <a:srgbClr val="FFFF00"/>
    <a:srgbClr val="CC33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8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530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9.png"/><Relationship Id="rId5" Type="http://schemas.microsoft.com/office/2007/relationships/media" Target="../media/media15.mp3"/><Relationship Id="rId10" Type="http://schemas.openxmlformats.org/officeDocument/2006/relationships/image" Target="../media/image8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7.mp3"/><Relationship Id="rId7" Type="http://schemas.openxmlformats.org/officeDocument/2006/relationships/image" Target="../media/image9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8.png"/><Relationship Id="rId4" Type="http://schemas.openxmlformats.org/officeDocument/2006/relationships/audio" Target="../media/media17.mp3"/><Relationship Id="rId9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19.mp3"/><Relationship Id="rId7" Type="http://schemas.openxmlformats.org/officeDocument/2006/relationships/image" Target="../media/image20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9.png"/><Relationship Id="rId11" Type="http://schemas.microsoft.com/office/2007/relationships/hdphoto" Target="../media/hdphoto1.wdp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9.png"/><Relationship Id="rId4" Type="http://schemas.openxmlformats.org/officeDocument/2006/relationships/audio" Target="../media/media19.mp3"/><Relationship Id="rId9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2930911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受け身（受動態）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1.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kumimoji="0" lang="ja-JP" altLang="en-US" sz="4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受け身（受動態）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2833337"/>
            <a:ext cx="7633950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6" y="3244442"/>
            <a:ext cx="6044903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3" y="1754150"/>
            <a:ext cx="7633950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7E1C6DB-DB34-F07A-2BE5-D897257F3631}"/>
              </a:ext>
            </a:extLst>
          </p:cNvPr>
          <p:cNvSpPr/>
          <p:nvPr/>
        </p:nvSpPr>
        <p:spPr>
          <a:xfrm>
            <a:off x="620817" y="2165255"/>
            <a:ext cx="514759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P.6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7944309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・受け身（受動態）の文は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〈be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動詞＋過去分詞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の形で表し、「（主語が）～される」という意味になる。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・「（主語が）～する」という文を能動態といい、目的語を伴う能動態の文は、受け身の文に書きかえられる。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AB4B93B-15FB-43E7-8079-B3162DEA95E0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7DD3E400-0637-6DB8-764E-BBE007F30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278" y="1387684"/>
            <a:ext cx="8653445" cy="4848015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1FC1979-4189-4538-A9D0-07D470F535F3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43C86BA-35A9-47C6-8FA2-B588921918DC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AS_G3_01_01_kihon">
            <a:hlinkClick r:id="" action="ppaction://media"/>
            <a:extLst>
              <a:ext uri="{FF2B5EF4-FFF2-40B4-BE49-F238E27FC236}">
                <a16:creationId xmlns:a16="http://schemas.microsoft.com/office/drawing/2014/main" id="{657CFBDE-5AE6-CFD7-6036-E8299B061C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96475" y="138768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4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P.7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（主語が）～される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93AF61F-E02D-120F-BCAE-3C664BD7A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47" y="1097309"/>
            <a:ext cx="8695507" cy="5613433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79349B3-E83A-5759-83FE-736E3A2439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247" y="1097309"/>
            <a:ext cx="8695507" cy="5613433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pic>
        <p:nvPicPr>
          <p:cNvPr id="13" name="AS_G3_01_03_kihon_t_1">
            <a:hlinkClick r:id="" action="ppaction://media"/>
            <a:extLst>
              <a:ext uri="{FF2B5EF4-FFF2-40B4-BE49-F238E27FC236}">
                <a16:creationId xmlns:a16="http://schemas.microsoft.com/office/drawing/2014/main" id="{CE9EF5F9-EDE8-2CAD-8533-9007573165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37788" y="890588"/>
            <a:ext cx="406400" cy="406400"/>
          </a:xfrm>
          <a:prstGeom prst="rect">
            <a:avLst/>
          </a:prstGeom>
        </p:spPr>
      </p:pic>
      <p:pic>
        <p:nvPicPr>
          <p:cNvPr id="14" name="AS_G3_01_03_kihon_t_1">
            <a:hlinkClick r:id="" action="ppaction://media"/>
            <a:extLst>
              <a:ext uri="{FF2B5EF4-FFF2-40B4-BE49-F238E27FC236}">
                <a16:creationId xmlns:a16="http://schemas.microsoft.com/office/drawing/2014/main" id="{A94F84C7-573E-4906-DA8E-314CC3EDBE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37788" y="1763882"/>
            <a:ext cx="406400" cy="406400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364CC64-1B04-4FAF-C71C-0A06658E0590}"/>
              </a:ext>
            </a:extLst>
          </p:cNvPr>
          <p:cNvSpPr txBox="1"/>
          <p:nvPr/>
        </p:nvSpPr>
        <p:spPr>
          <a:xfrm>
            <a:off x="2461501" y="5740953"/>
            <a:ext cx="2749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   written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2686962" y="3320470"/>
            <a:ext cx="2298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7440A7D-2E97-A700-2159-11EDEA0CE4A7}"/>
              </a:ext>
            </a:extLst>
          </p:cNvPr>
          <p:cNvSpPr txBox="1"/>
          <p:nvPr/>
        </p:nvSpPr>
        <p:spPr>
          <a:xfrm>
            <a:off x="2686962" y="4523699"/>
            <a:ext cx="2556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    taken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6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26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7" grpId="0"/>
      <p:bldP spid="29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A69B02B-ADEB-3335-F88D-B827190C7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47" y="1097309"/>
            <a:ext cx="8695507" cy="561343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4E830F3-6094-51EE-4911-219931CDA7C4}"/>
              </a:ext>
            </a:extLst>
          </p:cNvPr>
          <p:cNvSpPr txBox="1"/>
          <p:nvPr/>
        </p:nvSpPr>
        <p:spPr>
          <a:xfrm>
            <a:off x="2461501" y="5740953"/>
            <a:ext cx="2749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   written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B4D6D1A-2B45-15EF-4DF6-6481506D3A8A}"/>
              </a:ext>
            </a:extLst>
          </p:cNvPr>
          <p:cNvSpPr txBox="1"/>
          <p:nvPr/>
        </p:nvSpPr>
        <p:spPr>
          <a:xfrm>
            <a:off x="2686962" y="3320470"/>
            <a:ext cx="2298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9DF76DE-F7C4-6AD7-8AB5-1C09CCD0A761}"/>
              </a:ext>
            </a:extLst>
          </p:cNvPr>
          <p:cNvSpPr txBox="1"/>
          <p:nvPr/>
        </p:nvSpPr>
        <p:spPr>
          <a:xfrm>
            <a:off x="2686962" y="4523699"/>
            <a:ext cx="2556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    taken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D010AE9-9D8D-4C6E-7E5D-6EAEE75EFB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679" y="1382198"/>
            <a:ext cx="8878642" cy="287231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bike was repaired by Mr. Brown.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5" name="AS_G3_01_04_kihon_t_2">
            <a:hlinkClick r:id="" action="ppaction://media"/>
            <a:extLst>
              <a:ext uri="{FF2B5EF4-FFF2-40B4-BE49-F238E27FC236}">
                <a16:creationId xmlns:a16="http://schemas.microsoft.com/office/drawing/2014/main" id="{637B1F9D-405F-764C-8767-4013B1AD83F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59699" y="222593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358783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85E7F46-A31C-EB63-FE4E-F804255835BB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4EB40C5-D523-19FE-E356-C36AC9558C15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281D8D0-5831-F2E8-A159-BC2B2EEE1B79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64FA120B-317D-30C4-E5DA-3ACC2D799CC0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288B724-2CAE-817C-D491-3D7A68ACCEB3}"/>
                </a:ext>
              </a:extLst>
            </p:cNvPr>
            <p:cNvSpPr txBox="1"/>
            <p:nvPr/>
          </p:nvSpPr>
          <p:spPr>
            <a:xfrm>
              <a:off x="404076" y="1764449"/>
              <a:ext cx="82731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「穴のある硬貨は日本だけで使われています」</a:t>
              </a: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A69A5043-1336-598E-133F-896BF74E89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6" name="乗算記号 15">
            <a:extLst>
              <a:ext uri="{FF2B5EF4-FFF2-40B4-BE49-F238E27FC236}">
                <a16:creationId xmlns:a16="http://schemas.microsoft.com/office/drawing/2014/main" id="{3B246062-6EB9-7670-8770-BBE3A82B5B08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CBB9357C-7A70-9F5D-B97B-C96E5DCED0C7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AS_G3_01_05_reading_s1_1">
            <a:hlinkClick r:id="" action="ppaction://media"/>
            <a:extLst>
              <a:ext uri="{FF2B5EF4-FFF2-40B4-BE49-F238E27FC236}">
                <a16:creationId xmlns:a16="http://schemas.microsoft.com/office/drawing/2014/main" id="{BD44F775-8574-9367-969C-F954D8523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90067" y="3714674"/>
            <a:ext cx="406400" cy="406400"/>
          </a:xfrm>
          <a:prstGeom prst="rect">
            <a:avLst/>
          </a:prstGeom>
        </p:spPr>
      </p:pic>
      <p:pic>
        <p:nvPicPr>
          <p:cNvPr id="4" name="AS_G3_01_06_reading_s1_2">
            <a:hlinkClick r:id="" action="ppaction://media"/>
            <a:extLst>
              <a:ext uri="{FF2B5EF4-FFF2-40B4-BE49-F238E27FC236}">
                <a16:creationId xmlns:a16="http://schemas.microsoft.com/office/drawing/2014/main" id="{B5DD3152-AF48-F96F-7A79-77ECFF902F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30143" y="3714674"/>
            <a:ext cx="406400" cy="4064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11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68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sp>
        <p:nvSpPr>
          <p:cNvPr id="2" name="乗算記号 1">
            <a:extLst>
              <a:ext uri="{FF2B5EF4-FFF2-40B4-BE49-F238E27FC236}">
                <a16:creationId xmlns:a16="http://schemas.microsoft.com/office/drawing/2014/main" id="{8A747158-49E2-615B-F183-5B36362C7341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0F2F3DDE-E5B8-2535-635A-E501D00E18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48606" cy="448211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1447206" y="1428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ACA43BA-0AC4-C98F-230A-3DB2FEC38CD4}"/>
              </a:ext>
            </a:extLst>
          </p:cNvPr>
          <p:cNvCxnSpPr/>
          <p:nvPr/>
        </p:nvCxnSpPr>
        <p:spPr>
          <a:xfrm flipH="1">
            <a:off x="5308527" y="1428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F8643CA6-9F3A-9B94-0873-82DCFDCB67E9}"/>
              </a:ext>
            </a:extLst>
          </p:cNvPr>
          <p:cNvCxnSpPr/>
          <p:nvPr/>
        </p:nvCxnSpPr>
        <p:spPr>
          <a:xfrm flipH="1">
            <a:off x="7194311" y="142805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8AE05F75-DF0C-17B5-9BF1-56F2F039C107}"/>
              </a:ext>
            </a:extLst>
          </p:cNvPr>
          <p:cNvCxnSpPr/>
          <p:nvPr/>
        </p:nvCxnSpPr>
        <p:spPr>
          <a:xfrm flipH="1">
            <a:off x="826670" y="201983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53C6F28D-4211-8CE8-30CE-6BFF84720690}"/>
              </a:ext>
            </a:extLst>
          </p:cNvPr>
          <p:cNvCxnSpPr/>
          <p:nvPr/>
        </p:nvCxnSpPr>
        <p:spPr>
          <a:xfrm flipH="1">
            <a:off x="2289476" y="201983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D776AE6D-9ADD-D2D6-2DCB-5D06898C805D}"/>
              </a:ext>
            </a:extLst>
          </p:cNvPr>
          <p:cNvCxnSpPr/>
          <p:nvPr/>
        </p:nvCxnSpPr>
        <p:spPr>
          <a:xfrm flipH="1">
            <a:off x="4257968" y="201983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0B2AD0E-F855-05AF-DD78-EE6DCC5F1780}"/>
              </a:ext>
            </a:extLst>
          </p:cNvPr>
          <p:cNvCxnSpPr/>
          <p:nvPr/>
        </p:nvCxnSpPr>
        <p:spPr>
          <a:xfrm flipH="1">
            <a:off x="6724940" y="201983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BF3153E2-B4A6-45AE-C09E-6978E6687E19}"/>
              </a:ext>
            </a:extLst>
          </p:cNvPr>
          <p:cNvCxnSpPr/>
          <p:nvPr/>
        </p:nvCxnSpPr>
        <p:spPr>
          <a:xfrm flipH="1">
            <a:off x="8258387" y="206225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F5F83C7-104B-ACCB-D900-F39F6CBDAA4A}"/>
              </a:ext>
            </a:extLst>
          </p:cNvPr>
          <p:cNvCxnSpPr/>
          <p:nvPr/>
        </p:nvCxnSpPr>
        <p:spPr>
          <a:xfrm flipH="1">
            <a:off x="8739045" y="206224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A570BDF5-FC89-9FB7-8874-E47E92EFF0A4}"/>
              </a:ext>
            </a:extLst>
          </p:cNvPr>
          <p:cNvCxnSpPr/>
          <p:nvPr/>
        </p:nvCxnSpPr>
        <p:spPr>
          <a:xfrm flipH="1">
            <a:off x="968122" y="261582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CDD08E-C38E-B02B-7C56-BE2A7BF1D1C0}"/>
              </a:ext>
            </a:extLst>
          </p:cNvPr>
          <p:cNvCxnSpPr/>
          <p:nvPr/>
        </p:nvCxnSpPr>
        <p:spPr>
          <a:xfrm flipH="1">
            <a:off x="4324228" y="261582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F0B63AB-F0E7-1943-DF6D-E9DD70480AFD}"/>
              </a:ext>
            </a:extLst>
          </p:cNvPr>
          <p:cNvCxnSpPr/>
          <p:nvPr/>
        </p:nvCxnSpPr>
        <p:spPr>
          <a:xfrm flipH="1">
            <a:off x="5400912" y="261582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1FE1470-054C-FFCF-1A6C-67704C16760F}"/>
              </a:ext>
            </a:extLst>
          </p:cNvPr>
          <p:cNvCxnSpPr/>
          <p:nvPr/>
        </p:nvCxnSpPr>
        <p:spPr>
          <a:xfrm flipH="1">
            <a:off x="8356236" y="261582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538521DA-5901-F89B-3181-E273D3E0ECDB}"/>
              </a:ext>
            </a:extLst>
          </p:cNvPr>
          <p:cNvCxnSpPr/>
          <p:nvPr/>
        </p:nvCxnSpPr>
        <p:spPr>
          <a:xfrm flipH="1">
            <a:off x="912513" y="325575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0341DFAF-D60E-BF0A-6097-968EF2B6B71F}"/>
              </a:ext>
            </a:extLst>
          </p:cNvPr>
          <p:cNvCxnSpPr/>
          <p:nvPr/>
        </p:nvCxnSpPr>
        <p:spPr>
          <a:xfrm flipH="1">
            <a:off x="2757104" y="325575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32523F20-D5C0-2C7F-20B9-BCF934EEF49E}"/>
              </a:ext>
            </a:extLst>
          </p:cNvPr>
          <p:cNvCxnSpPr/>
          <p:nvPr/>
        </p:nvCxnSpPr>
        <p:spPr>
          <a:xfrm flipH="1">
            <a:off x="5174598" y="325574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2D2FD92E-F8CC-99D3-F616-26434BE9F94D}"/>
              </a:ext>
            </a:extLst>
          </p:cNvPr>
          <p:cNvCxnSpPr/>
          <p:nvPr/>
        </p:nvCxnSpPr>
        <p:spPr>
          <a:xfrm flipH="1">
            <a:off x="7417018" y="325002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5E07FBD2-00BD-A0AA-7B27-6D88232623F3}"/>
              </a:ext>
            </a:extLst>
          </p:cNvPr>
          <p:cNvCxnSpPr/>
          <p:nvPr/>
        </p:nvCxnSpPr>
        <p:spPr>
          <a:xfrm flipH="1">
            <a:off x="8754486" y="325002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B9017D3-237D-ACDE-FD0C-B48B72301AD8}"/>
              </a:ext>
            </a:extLst>
          </p:cNvPr>
          <p:cNvCxnSpPr/>
          <p:nvPr/>
        </p:nvCxnSpPr>
        <p:spPr>
          <a:xfrm flipH="1">
            <a:off x="1948688" y="385434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740AC70-0398-08D1-7999-2F29D18C0243}"/>
              </a:ext>
            </a:extLst>
          </p:cNvPr>
          <p:cNvCxnSpPr/>
          <p:nvPr/>
        </p:nvCxnSpPr>
        <p:spPr>
          <a:xfrm flipH="1">
            <a:off x="3749679" y="385434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638AD9B3-E782-45D0-F952-43365A8354C9}"/>
              </a:ext>
            </a:extLst>
          </p:cNvPr>
          <p:cNvCxnSpPr/>
          <p:nvPr/>
        </p:nvCxnSpPr>
        <p:spPr>
          <a:xfrm flipH="1">
            <a:off x="5226806" y="385434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B9AB5B6-E38F-3156-1EF6-63B24AB8AD32}"/>
              </a:ext>
            </a:extLst>
          </p:cNvPr>
          <p:cNvCxnSpPr/>
          <p:nvPr/>
        </p:nvCxnSpPr>
        <p:spPr>
          <a:xfrm flipH="1">
            <a:off x="3220758" y="44892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50F19E5C-0E8E-4A44-43DD-0D1EB7B73E6C}"/>
              </a:ext>
            </a:extLst>
          </p:cNvPr>
          <p:cNvCxnSpPr/>
          <p:nvPr/>
        </p:nvCxnSpPr>
        <p:spPr>
          <a:xfrm flipH="1">
            <a:off x="3814658" y="44892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1587DD7D-DE25-ACAA-B79C-C9D82663B423}"/>
              </a:ext>
            </a:extLst>
          </p:cNvPr>
          <p:cNvCxnSpPr/>
          <p:nvPr/>
        </p:nvCxnSpPr>
        <p:spPr>
          <a:xfrm flipH="1">
            <a:off x="3904798" y="142805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C9CABB8B-1DBF-17B6-92B3-09A7BB792EC6}"/>
              </a:ext>
            </a:extLst>
          </p:cNvPr>
          <p:cNvCxnSpPr/>
          <p:nvPr/>
        </p:nvCxnSpPr>
        <p:spPr>
          <a:xfrm flipH="1">
            <a:off x="7607519" y="385434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5876696-F5AF-05C0-079D-D438F802EED1}"/>
              </a:ext>
            </a:extLst>
          </p:cNvPr>
          <p:cNvCxnSpPr/>
          <p:nvPr/>
        </p:nvCxnSpPr>
        <p:spPr>
          <a:xfrm flipH="1">
            <a:off x="8772220" y="385434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AS_G3_01_07_reading_s2">
            <a:hlinkClick r:id="" action="ppaction://media"/>
            <a:extLst>
              <a:ext uri="{FF2B5EF4-FFF2-40B4-BE49-F238E27FC236}">
                <a16:creationId xmlns:a16="http://schemas.microsoft.com/office/drawing/2014/main" id="{0E37343E-1427-EED6-41AE-BF29E0E308A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18938" y="760413"/>
            <a:ext cx="406400" cy="406400"/>
          </a:xfrm>
          <a:prstGeom prst="rect">
            <a:avLst/>
          </a:prstGeom>
        </p:spPr>
      </p:pic>
      <p:pic>
        <p:nvPicPr>
          <p:cNvPr id="32" name="AS_G3_01_07_reading_s2">
            <a:hlinkClick r:id="" action="ppaction://media"/>
            <a:extLst>
              <a:ext uri="{FF2B5EF4-FFF2-40B4-BE49-F238E27FC236}">
                <a16:creationId xmlns:a16="http://schemas.microsoft.com/office/drawing/2014/main" id="{B1B08A77-695E-020F-D04A-2824CA86FED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18938" y="1565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7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2072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1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AS_G3_01_10_reading_s3">
            <a:hlinkClick r:id="" action="ppaction://media"/>
            <a:extLst>
              <a:ext uri="{FF2B5EF4-FFF2-40B4-BE49-F238E27FC236}">
                <a16:creationId xmlns:a16="http://schemas.microsoft.com/office/drawing/2014/main" id="{15D144B3-D41B-C977-F9BC-8DF80BE605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3215" y="1504664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D418476-EECC-7067-B862-8DE7F99C0C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748" y="682296"/>
            <a:ext cx="6928505" cy="612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1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ADE07B4-5A37-CBA6-59F5-B8DD93FD4B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28505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A3BE1462-1152-FA33-C355-F3EBB4B114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28505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85CBC0D-8EF5-65CA-C7DE-ED602ED0C1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6" y="191164"/>
            <a:ext cx="6888488" cy="612027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4A0B1DB5-2471-F1C3-701A-7D110567BA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20" y="1872128"/>
            <a:ext cx="8720760" cy="4516568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7" name="AS_G3_01_11_reading_s6_1">
            <a:hlinkClick r:id="" action="ppaction://media"/>
            <a:extLst>
              <a:ext uri="{FF2B5EF4-FFF2-40B4-BE49-F238E27FC236}">
                <a16:creationId xmlns:a16="http://schemas.microsoft.com/office/drawing/2014/main" id="{EEBD665F-6ED7-31A2-6F46-2914D684BD7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640089" y="788988"/>
            <a:ext cx="406400" cy="406400"/>
          </a:xfrm>
          <a:prstGeom prst="rect">
            <a:avLst/>
          </a:prstGeom>
        </p:spPr>
      </p:pic>
      <p:pic>
        <p:nvPicPr>
          <p:cNvPr id="8" name="AS_G3_01_12_reading_s6_2">
            <a:hlinkClick r:id="" action="ppaction://media"/>
            <a:extLst>
              <a:ext uri="{FF2B5EF4-FFF2-40B4-BE49-F238E27FC236}">
                <a16:creationId xmlns:a16="http://schemas.microsoft.com/office/drawing/2014/main" id="{2AAB9E24-4986-4D6A-FBF0-886DE840DE8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640089" y="1508590"/>
            <a:ext cx="406400" cy="406400"/>
          </a:xfrm>
          <a:prstGeom prst="rect">
            <a:avLst/>
          </a:prstGeom>
        </p:spPr>
      </p:pic>
      <p:pic>
        <p:nvPicPr>
          <p:cNvPr id="9" name="AS_G3_01_11_reading_s6_1">
            <a:hlinkClick r:id="" action="ppaction://media"/>
            <a:extLst>
              <a:ext uri="{FF2B5EF4-FFF2-40B4-BE49-F238E27FC236}">
                <a16:creationId xmlns:a16="http://schemas.microsoft.com/office/drawing/2014/main" id="{BA1685C8-43F5-296D-FA81-228B73C9D14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640089" y="3022600"/>
            <a:ext cx="406400" cy="4064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4390295" y="1833989"/>
            <a:ext cx="198003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are     used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A372B4D-25C9-C39C-2DD5-B62EEA800181}"/>
              </a:ext>
            </a:extLst>
          </p:cNvPr>
          <p:cNvSpPr txBox="1"/>
          <p:nvPr/>
        </p:nvSpPr>
        <p:spPr>
          <a:xfrm>
            <a:off x="6759383" y="1833989"/>
            <a:ext cx="157580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Among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768433-D5E8-64D2-3302-58B507EA8984}"/>
              </a:ext>
            </a:extLst>
          </p:cNvPr>
          <p:cNvSpPr txBox="1"/>
          <p:nvPr/>
        </p:nvSpPr>
        <p:spPr>
          <a:xfrm>
            <a:off x="4800733" y="2365701"/>
            <a:ext cx="378737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        the      middle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1B1E71-B489-F190-645F-88A3165BFEB0}"/>
              </a:ext>
            </a:extLst>
          </p:cNvPr>
          <p:cNvSpPr txBox="1"/>
          <p:nvPr/>
        </p:nvSpPr>
        <p:spPr>
          <a:xfrm>
            <a:off x="6575909" y="2865184"/>
            <a:ext cx="9536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D4ECDB7-A3EC-3DD2-A1FA-E31BD4EFEC75}"/>
              </a:ext>
            </a:extLst>
          </p:cNvPr>
          <p:cNvSpPr txBox="1"/>
          <p:nvPr/>
        </p:nvSpPr>
        <p:spPr>
          <a:xfrm>
            <a:off x="3299080" y="3433538"/>
            <a:ext cx="9536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think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3E0D60E-BF7F-02EE-9320-6DDFCB38F3B5}"/>
              </a:ext>
            </a:extLst>
          </p:cNvPr>
          <p:cNvSpPr txBox="1"/>
          <p:nvPr/>
        </p:nvSpPr>
        <p:spPr>
          <a:xfrm>
            <a:off x="7172839" y="3429000"/>
            <a:ext cx="14451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reasons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988BDCA-2226-1EE5-7E84-7CC289672FE7}"/>
              </a:ext>
            </a:extLst>
          </p:cNvPr>
          <p:cNvSpPr txBox="1"/>
          <p:nvPr/>
        </p:nvSpPr>
        <p:spPr>
          <a:xfrm>
            <a:off x="2432710" y="3921927"/>
            <a:ext cx="27643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     example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3BA9D37-2C42-318D-4E95-EFFB248E9D2C}"/>
              </a:ext>
            </a:extLst>
          </p:cNvPr>
          <p:cNvSpPr txBox="1"/>
          <p:nvPr/>
        </p:nvSpPr>
        <p:spPr>
          <a:xfrm>
            <a:off x="845362" y="4436777"/>
            <a:ext cx="9536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with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08220B8-C61B-924E-0084-26E20A368FA8}"/>
              </a:ext>
            </a:extLst>
          </p:cNvPr>
          <p:cNvSpPr txBox="1"/>
          <p:nvPr/>
        </p:nvSpPr>
        <p:spPr>
          <a:xfrm>
            <a:off x="4544663" y="4436777"/>
            <a:ext cx="130750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without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E6503A3-9268-F19D-A72A-7F06CA7CB379}"/>
              </a:ext>
            </a:extLst>
          </p:cNvPr>
          <p:cNvSpPr txBox="1"/>
          <p:nvPr/>
        </p:nvSpPr>
        <p:spPr>
          <a:xfrm>
            <a:off x="5214139" y="4985226"/>
            <a:ext cx="37182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are       used       in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94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117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94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7" name="AS_G3_01_14_reading_s7_1">
            <a:hlinkClick r:id="" action="ppaction://media"/>
            <a:extLst>
              <a:ext uri="{FF2B5EF4-FFF2-40B4-BE49-F238E27FC236}">
                <a16:creationId xmlns:a16="http://schemas.microsoft.com/office/drawing/2014/main" id="{100E162C-E7E4-759D-8245-B1C6222B52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515850" y="-184150"/>
            <a:ext cx="406400" cy="406400"/>
          </a:xfrm>
          <a:prstGeom prst="rect">
            <a:avLst/>
          </a:prstGeom>
        </p:spPr>
      </p:pic>
      <p:pic>
        <p:nvPicPr>
          <p:cNvPr id="8" name="AS_G3_01_15_reading_s7_2">
            <a:hlinkClick r:id="" action="ppaction://media"/>
            <a:extLst>
              <a:ext uri="{FF2B5EF4-FFF2-40B4-BE49-F238E27FC236}">
                <a16:creationId xmlns:a16="http://schemas.microsoft.com/office/drawing/2014/main" id="{77E5052F-9874-790D-78EA-CE22A56381D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515850" y="881284"/>
            <a:ext cx="406400" cy="4064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DB8456E-33D9-0078-CED9-92D7F709D7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1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122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BA6FB13-934D-BEC4-6EAA-25543C6BBFF3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143D704-DA06-9571-C42E-BE2F233613B6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EE2570C-749E-9B67-B13E-87378C4987B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63D1814-03C6-C7DF-40F4-CE9726C064D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9" name="楕円 8">
            <a:extLst>
              <a:ext uri="{FF2B5EF4-FFF2-40B4-BE49-F238E27FC236}">
                <a16:creationId xmlns:a16="http://schemas.microsoft.com/office/drawing/2014/main" id="{18BBB802-BCB1-AA83-AEC9-548FC890F782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A6D50C4C-9961-D9A7-75D3-07FFDDABE9D2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5D0882A-F258-CB22-7822-2105B32A8817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86A6107B-A58C-046C-338F-FB9300CC7771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AA36FE7-3961-B184-4B7B-F8BDC96F0AF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396B3A8-099C-54C7-357A-B5AA00AD52F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9932954-3C97-4D24-4239-D483888B4BDD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5F2A1793-F5A0-9CE3-97A2-030929C39574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D869BC58-24EB-B19C-58EE-1CAC0B18573E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4400C9B-2AB5-D600-D5A4-EFE42649767F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D935CE4-9174-F883-D24E-8EBD79F4346A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E881A72-B8EB-8DB7-5CFC-4AF1732E56A8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pic>
        <p:nvPicPr>
          <p:cNvPr id="19" name="AS_G3_01_16_reading_s8_1">
            <a:hlinkClick r:id="" action="ppaction://media"/>
            <a:extLst>
              <a:ext uri="{FF2B5EF4-FFF2-40B4-BE49-F238E27FC236}">
                <a16:creationId xmlns:a16="http://schemas.microsoft.com/office/drawing/2014/main" id="{580BAB70-C3BA-56CA-F277-E7B52A34D1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88763" y="1150938"/>
            <a:ext cx="406400" cy="406400"/>
          </a:xfrm>
          <a:prstGeom prst="rect">
            <a:avLst/>
          </a:prstGeom>
        </p:spPr>
      </p:pic>
      <p:pic>
        <p:nvPicPr>
          <p:cNvPr id="25" name="AS_G3_01_17_reading_s8_2">
            <a:hlinkClick r:id="" action="ppaction://media"/>
            <a:extLst>
              <a:ext uri="{FF2B5EF4-FFF2-40B4-BE49-F238E27FC236}">
                <a16:creationId xmlns:a16="http://schemas.microsoft.com/office/drawing/2014/main" id="{26B8F9B4-53FD-5EC4-D3D2-DA3AC41A599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76075" y="2268538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101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6766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15759</TotalTime>
  <Words>659</Words>
  <Application>Microsoft Office PowerPoint</Application>
  <PresentationFormat>画面に合わせる (4:3)</PresentationFormat>
  <Paragraphs>113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1997</cp:revision>
  <cp:lastPrinted>2016-06-23T16:36:17Z</cp:lastPrinted>
  <dcterms:created xsi:type="dcterms:W3CDTF">2016-05-30T03:13:09Z</dcterms:created>
  <dcterms:modified xsi:type="dcterms:W3CDTF">2025-09-26T05:25:20Z</dcterms:modified>
</cp:coreProperties>
</file>