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0"/>
  </p:notesMasterIdLst>
  <p:handoutMasterIdLst>
    <p:handoutMasterId r:id="rId171"/>
  </p:handoutMasterIdLst>
  <p:sldIdLst>
    <p:sldId id="3657" r:id="rId2"/>
    <p:sldId id="3445" r:id="rId3"/>
    <p:sldId id="2531" r:id="rId4"/>
    <p:sldId id="3668" r:id="rId5"/>
    <p:sldId id="4196" r:id="rId6"/>
    <p:sldId id="4252" r:id="rId7"/>
    <p:sldId id="4096" r:id="rId8"/>
    <p:sldId id="4133" r:id="rId9"/>
    <p:sldId id="4098" r:id="rId10"/>
    <p:sldId id="4253" r:id="rId11"/>
    <p:sldId id="4254" r:id="rId12"/>
    <p:sldId id="4255" r:id="rId13"/>
    <p:sldId id="4256" r:id="rId14"/>
    <p:sldId id="4257" r:id="rId15"/>
    <p:sldId id="4258" r:id="rId16"/>
    <p:sldId id="4238" r:id="rId17"/>
    <p:sldId id="4259" r:id="rId18"/>
    <p:sldId id="4260" r:id="rId19"/>
    <p:sldId id="4261" r:id="rId20"/>
    <p:sldId id="4162" r:id="rId21"/>
    <p:sldId id="4262" r:id="rId22"/>
    <p:sldId id="4263" r:id="rId23"/>
    <p:sldId id="4264" r:id="rId24"/>
    <p:sldId id="4265" r:id="rId25"/>
    <p:sldId id="4167" r:id="rId26"/>
    <p:sldId id="4266" r:id="rId27"/>
    <p:sldId id="4239" r:id="rId28"/>
    <p:sldId id="4267" r:id="rId29"/>
    <p:sldId id="4268" r:id="rId30"/>
    <p:sldId id="4269" r:id="rId31"/>
    <p:sldId id="4270" r:id="rId32"/>
    <p:sldId id="4271" r:id="rId33"/>
    <p:sldId id="4272" r:id="rId34"/>
    <p:sldId id="4273" r:id="rId35"/>
    <p:sldId id="4274" r:id="rId36"/>
    <p:sldId id="4275" r:id="rId37"/>
    <p:sldId id="4276" r:id="rId38"/>
    <p:sldId id="4240" r:id="rId39"/>
    <p:sldId id="4247" r:id="rId40"/>
    <p:sldId id="4277" r:id="rId41"/>
    <p:sldId id="4278" r:id="rId42"/>
    <p:sldId id="4279" r:id="rId43"/>
    <p:sldId id="4280" r:id="rId44"/>
    <p:sldId id="4281" r:id="rId45"/>
    <p:sldId id="4282" r:id="rId46"/>
    <p:sldId id="4283" r:id="rId47"/>
    <p:sldId id="4284" r:id="rId48"/>
    <p:sldId id="4285" r:id="rId49"/>
    <p:sldId id="4286" r:id="rId50"/>
    <p:sldId id="3626" r:id="rId51"/>
    <p:sldId id="3647" r:id="rId52"/>
    <p:sldId id="2130" r:id="rId53"/>
    <p:sldId id="2131" r:id="rId54"/>
    <p:sldId id="2132" r:id="rId55"/>
    <p:sldId id="2133" r:id="rId56"/>
    <p:sldId id="2134" r:id="rId57"/>
    <p:sldId id="2135" r:id="rId58"/>
    <p:sldId id="2136" r:id="rId59"/>
    <p:sldId id="2137" r:id="rId60"/>
    <p:sldId id="2138" r:id="rId61"/>
    <p:sldId id="2139" r:id="rId62"/>
    <p:sldId id="2140" r:id="rId63"/>
    <p:sldId id="2141" r:id="rId64"/>
    <p:sldId id="2142" r:id="rId65"/>
    <p:sldId id="2143" r:id="rId66"/>
    <p:sldId id="2144" r:id="rId67"/>
    <p:sldId id="2145" r:id="rId68"/>
    <p:sldId id="2146" r:id="rId69"/>
    <p:sldId id="2147" r:id="rId70"/>
    <p:sldId id="2148" r:id="rId71"/>
    <p:sldId id="2149" r:id="rId72"/>
    <p:sldId id="2150" r:id="rId73"/>
    <p:sldId id="3622" r:id="rId74"/>
    <p:sldId id="4201" r:id="rId75"/>
    <p:sldId id="4202" r:id="rId76"/>
    <p:sldId id="4203" r:id="rId77"/>
    <p:sldId id="4204" r:id="rId78"/>
    <p:sldId id="4205" r:id="rId79"/>
    <p:sldId id="4206" r:id="rId80"/>
    <p:sldId id="4207" r:id="rId81"/>
    <p:sldId id="3610" r:id="rId82"/>
    <p:sldId id="3611" r:id="rId83"/>
    <p:sldId id="3612" r:id="rId84"/>
    <p:sldId id="3613" r:id="rId85"/>
    <p:sldId id="3614" r:id="rId86"/>
    <p:sldId id="3623" r:id="rId87"/>
    <p:sldId id="3644" r:id="rId88"/>
    <p:sldId id="3524" r:id="rId89"/>
    <p:sldId id="3523" r:id="rId90"/>
    <p:sldId id="3624" r:id="rId91"/>
    <p:sldId id="3625" r:id="rId92"/>
    <p:sldId id="3537" r:id="rId93"/>
    <p:sldId id="3538" r:id="rId94"/>
    <p:sldId id="3539" r:id="rId95"/>
    <p:sldId id="2850" r:id="rId96"/>
    <p:sldId id="2851" r:id="rId97"/>
    <p:sldId id="2852" r:id="rId98"/>
    <p:sldId id="4208" r:id="rId99"/>
    <p:sldId id="4209" r:id="rId100"/>
    <p:sldId id="4210" r:id="rId101"/>
    <p:sldId id="4211" r:id="rId102"/>
    <p:sldId id="4214" r:id="rId103"/>
    <p:sldId id="4215" r:id="rId104"/>
    <p:sldId id="4216" r:id="rId105"/>
    <p:sldId id="4217" r:id="rId106"/>
    <p:sldId id="4218" r:id="rId107"/>
    <p:sldId id="2847" r:id="rId108"/>
    <p:sldId id="2848" r:id="rId109"/>
    <p:sldId id="2849" r:id="rId110"/>
    <p:sldId id="4219" r:id="rId111"/>
    <p:sldId id="4220" r:id="rId112"/>
    <p:sldId id="4221" r:id="rId113"/>
    <p:sldId id="4222" r:id="rId114"/>
    <p:sldId id="4223" r:id="rId115"/>
    <p:sldId id="4224" r:id="rId116"/>
    <p:sldId id="3552" r:id="rId117"/>
    <p:sldId id="3553" r:id="rId118"/>
    <p:sldId id="3554" r:id="rId119"/>
    <p:sldId id="4225" r:id="rId120"/>
    <p:sldId id="4226" r:id="rId121"/>
    <p:sldId id="4227" r:id="rId122"/>
    <p:sldId id="3646" r:id="rId123"/>
    <p:sldId id="4228" r:id="rId124"/>
    <p:sldId id="4229" r:id="rId125"/>
    <p:sldId id="4230" r:id="rId126"/>
    <p:sldId id="4231" r:id="rId127"/>
    <p:sldId id="4232" r:id="rId128"/>
    <p:sldId id="4233" r:id="rId129"/>
    <p:sldId id="4234" r:id="rId130"/>
    <p:sldId id="4235" r:id="rId131"/>
    <p:sldId id="4236" r:id="rId132"/>
    <p:sldId id="4237" r:id="rId133"/>
    <p:sldId id="3561" r:id="rId134"/>
    <p:sldId id="3562" r:id="rId135"/>
    <p:sldId id="3672" r:id="rId136"/>
    <p:sldId id="3695" r:id="rId137"/>
    <p:sldId id="4241" r:id="rId138"/>
    <p:sldId id="4248" r:id="rId139"/>
    <p:sldId id="4242" r:id="rId140"/>
    <p:sldId id="4243" r:id="rId141"/>
    <p:sldId id="4249" r:id="rId142"/>
    <p:sldId id="4250" r:id="rId143"/>
    <p:sldId id="4245" r:id="rId144"/>
    <p:sldId id="4246" r:id="rId145"/>
    <p:sldId id="4251" r:id="rId146"/>
    <p:sldId id="3661" r:id="rId147"/>
    <p:sldId id="3681" r:id="rId148"/>
    <p:sldId id="3563" r:id="rId149"/>
    <p:sldId id="3564" r:id="rId150"/>
    <p:sldId id="3565" r:id="rId151"/>
    <p:sldId id="3566" r:id="rId152"/>
    <p:sldId id="3567" r:id="rId153"/>
    <p:sldId id="3568" r:id="rId154"/>
    <p:sldId id="3569" r:id="rId155"/>
    <p:sldId id="3570" r:id="rId156"/>
    <p:sldId id="3573" r:id="rId157"/>
    <p:sldId id="3648" r:id="rId158"/>
    <p:sldId id="3577" r:id="rId159"/>
    <p:sldId id="3649" r:id="rId160"/>
    <p:sldId id="3650" r:id="rId161"/>
    <p:sldId id="3583" r:id="rId162"/>
    <p:sldId id="3587" r:id="rId163"/>
    <p:sldId id="3588" r:id="rId164"/>
    <p:sldId id="3589" r:id="rId165"/>
    <p:sldId id="3590" r:id="rId166"/>
    <p:sldId id="3655" r:id="rId167"/>
    <p:sldId id="3595" r:id="rId168"/>
    <p:sldId id="3609" r:id="rId16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9" autoAdjust="0"/>
    <p:restoredTop sz="94270" autoAdjust="0"/>
  </p:normalViewPr>
  <p:slideViewPr>
    <p:cSldViewPr snapToGrid="0">
      <p:cViewPr varScale="1">
        <p:scale>
          <a:sx n="113" d="100"/>
          <a:sy n="113" d="100"/>
        </p:scale>
        <p:origin x="1440" y="10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2025/12/17</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2025/12/17</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5265-E0B0-37D9-1014-EB6AAEFACC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49BAA-E17B-96E9-29C4-3105424F72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1A5117-5A50-15D6-F07A-74C2C2770E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53EF793-21F5-7B31-7383-0B614D5524B2}"/>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73639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D4E2-F9DA-556D-562E-BAE2679FD5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B9BC6A-892F-FDAF-9C7C-2511C8B32B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71DAEEC-217C-B10A-66D4-B0459409BA2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4542F0A-79BE-C5EE-88DF-456C1C90AAB7}"/>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293763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EFA6-A1DC-BFDC-B5EE-C97AF78DA7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6D2BD9-62A2-3976-3B4B-A083865739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CB931A-4EC8-9236-2D60-21BDE628D08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196F13B-B9FD-9C53-81F5-77B2376F13C5}"/>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274014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3A97B-4ACD-443C-18FB-58D9EA4419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CFE4E7-8758-FC82-E4B3-94467BD0A1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CFA1DF-ECCF-DA49-6E55-1FA4474AD54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FCED12E-3EC5-1930-3056-417900780A3D}"/>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288727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D53CC-62DD-4B07-8476-77D023FA4E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5D58EF-9297-2744-463F-FF2F66E94D2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F02F2A-EDD4-CBB7-9B39-FA4B1D20C1C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78EBB59-6B8C-E33B-0EDB-B807C00F138D}"/>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249270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7B79-A15F-D280-D3E3-A4E0F900CB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E7DAEC-F9FB-F74D-453E-F1BB9061903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B9AFB9-218D-CFE3-ECF2-414900023C9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AC3993D-F840-AE31-1481-6A2C56364EEC}"/>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342370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1AFD-90F4-2D01-3E91-5C5FB0E016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14711A-E9A6-EC98-A5FE-B6EC97F8BE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AAF2C9-CD98-E4AB-5C33-2FB1E74AF2D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3E74772-DC6C-02D4-DA08-1F982B0450AE}"/>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409331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AEDF2-C464-5089-1FD5-2EE6AE1B8B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CB3E11-97FE-8BEE-23D3-6948B0FFAA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6280B5-6594-9F11-9325-0BBE10E74D4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97EBBC5-F0B9-FD00-9071-F7694659552D}"/>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4111535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000B2-60E0-EF2A-7E07-5A32579B2E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3C557C-D040-DCDC-95A4-01F6A17283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3FCC4D2-F879-7672-5749-2D06157A8E8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6BF363C-D82D-14F3-A435-6CD0E2C48B33}"/>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4282639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66A77-B4DB-8E4E-1FFD-CE0EAFEC3C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006B64-D0E1-E56F-7349-C6CC66BE6B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C88607-9A67-AB81-3FF7-A513C9D0292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B6E5B7E-414C-FB5D-4747-ABD00F0A840C}"/>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3223150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825D-6E3D-1D7D-2CCA-852C64CE1F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FF93C8-0EAE-500A-98D3-D35F0C09A3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5906B6-6559-64B4-83DA-56600180DBB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16C4D9D-BCD5-B6B4-9F63-A3E0EF7FE285}"/>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1044135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4FDF-D8E5-AC8D-02D1-BF322CCEBA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2DE79F-39D4-B85E-894F-C8DFF52FB4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20D9F6-E5E2-6294-9685-CA714832252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9013DD7-A1DB-682B-DC7C-068FF4B79D5F}"/>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34587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D3105-3169-F09A-31F5-83D13ABC4C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F78030-D469-CBC0-D914-020CA9A245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DC7521-5B2C-A852-6C14-DB64CFC5750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C35E9C6-CB8F-5491-F9D6-857B5E5E4584}"/>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222401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4845-820E-7CFA-B241-DE87BF025F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52E6A2-2CD6-FC8C-AAF0-0D035038D4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5E5F98-CD25-6998-FDD9-55D5BF11F2E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C94C7F2-EC94-5F2C-FBEF-6FDD67EA247D}"/>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931186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D0B15-1699-AF47-C55B-A54BB47634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AEFE31-288E-6759-A741-3329F70C59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38650FD-DFC8-F44B-DB9E-61236A38195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3BBA11A-BF35-1BAF-CA55-8DED19CB7B67}"/>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933584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D03C-01AB-63E3-8714-55F275037C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E76524-5884-FBAE-38B2-2910E55FE3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F3ECF5-F2D1-F6E9-19C8-D3936380F49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759C510-1FD5-AC30-2601-01B92EDAD82D}"/>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3147127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45F07-13E5-3E03-8331-543E29EF54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2A1E54-A4D3-3B94-B824-B19F96768C4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1BCC9E-749C-9836-F16E-BDE7BEA9276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9C6B77B-27FE-5555-C20A-E9156BC01CE2}"/>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4206375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46833-8B8E-CF8D-DD17-FFA9509874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DB2689-5C30-1AC0-1F8A-BF1AD24DE2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D5DD28-75D5-DF78-96E4-D27EC55E610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44DE883-0958-EE67-0E52-AFF43DE4CA6D}"/>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3384527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4EB73-E91B-D4FF-B644-67EB419E13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4E0060-4248-43DB-56AA-0C9965B312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B47666-4758-704D-197E-684BDA1B7E9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91AB882-E6B9-C591-82B9-84628F594E15}"/>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1915928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1AAA-2F4C-D916-A7AE-FAF770CBF1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4BEADC-2332-28D5-5249-075EDB9B7D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CD71C5-5F1F-4331-AA4D-D2199E4AB17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4AA0E84-6062-C9E3-7917-6D52E3D4125E}"/>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1575974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6DED1-8928-5544-6576-505F8E4001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B12080-C557-DC6F-B89E-3293B077C9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109B55-155A-87F5-B857-AB856A8B059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9E632CC-173E-394B-96FC-B6D0C36CF2E9}"/>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2681254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2DD41-A772-F07E-3140-CBB6FA1A8A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EC7548-7CE0-9990-6F0B-7AD2E99EEF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14DAB4-05A1-C042-9529-250E5E4704E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81D6606-3C67-D8DA-36E5-F18593C9A3A1}"/>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224129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209E-ED81-EC3B-A989-0B68074CF6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16F31-5E23-2896-4CC1-92032CFA5C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E8CF68-B618-FD23-6F4E-5744B928D02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498C24-1B1D-FCB0-7582-E0705B1832CB}"/>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105616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2352-EE1A-BD49-67BB-64A6357C49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AAF83C-0473-5CA9-17E6-415C75F004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51C1100-DFA0-1879-FCCF-82713CD5D9F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62159AF-EFDE-9749-51D8-55BB5BF93EAE}"/>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1114824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7797-27B4-D4D4-58DE-C5515E4CCC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C67AC5-FC43-8747-81CB-D0BF4EA906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D06E84-4ABA-6A1F-A47C-E8CE72830DD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A0970CE-A20E-BD26-32B4-012BB06A5FDF}"/>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1649673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14E00-A31F-4578-A209-ADCBDEC7F3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1C2ADE-1760-447A-F211-39F3EE5380E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F3BF00-D56F-706A-29C2-D4466B3C0FF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2C500BF-FD57-C561-3733-9115AAB73C8D}"/>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2233617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08C2-A069-FEED-ED67-5C86A1E97D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A58B69-7174-D1F8-38D4-0464D6821F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F7E4F0-AAA7-B8ED-D2AE-CF230B1F84A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EB0E9C5-6C38-89B3-A2CF-966ACF61E8DF}"/>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4020751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7C30D-2157-4A23-C1E2-84707F3AE3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A377F5-F57E-0EA5-0899-BEDCEE2426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36ABCA-E389-56D5-C99E-5F8C7A5DCF5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D441500-3768-23EF-C9AF-04880136621B}"/>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2457848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13A8-5655-A25E-BCFA-F090201B02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6FA99E-DBDE-86E0-C035-4DF260C4E8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77F6F0-502D-B5FA-A62F-D5B4AB24BC6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884972C-6C5A-FC7C-55C9-EF7392D4B674}"/>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2726722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B8798-457F-7734-DB95-E3D2AF3937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7E9696-13C8-7211-032A-053B1C7C5C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BF6EF1-F012-EE19-921A-BC4A67E5936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047FBF9-932C-AE4B-F739-80AA36C0E6AC}"/>
              </a:ext>
            </a:extLst>
          </p:cNvPr>
          <p:cNvSpPr>
            <a:spLocks noGrp="1"/>
          </p:cNvSpPr>
          <p:nvPr>
            <p:ph type="sldNum" sz="quarter" idx="5"/>
          </p:nvPr>
        </p:nvSpPr>
        <p:spPr/>
        <p:txBody>
          <a:bodyPr/>
          <a:lstStyle/>
          <a:p>
            <a:fld id="{EE94831B-95E8-4741-AC9E-FAE0388C9AD4}" type="slidenum">
              <a:rPr kumimoji="1" lang="ja-JP" altLang="en-US" smtClean="0"/>
              <a:t>49</a:t>
            </a:fld>
            <a:endParaRPr kumimoji="1" lang="ja-JP" altLang="en-US"/>
          </a:p>
        </p:txBody>
      </p:sp>
    </p:spTree>
    <p:extLst>
      <p:ext uri="{BB962C8B-B14F-4D97-AF65-F5344CB8AC3E}">
        <p14:creationId xmlns:p14="http://schemas.microsoft.com/office/powerpoint/2010/main" val="137973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0EE4-39E3-C6A5-BA86-FBAD9A93BC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0B245E-44AC-E581-B120-5D5D9A494D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603A9E-B56F-32CC-D39A-4D28CB703C8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A3946FB-6309-2596-995B-3AF1D56749B7}"/>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174001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20746-A5BD-B37B-BB8C-D2D8FA8F0E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910B6B-0B2B-EF94-B15A-B370DF049A7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562030-152C-C36C-3FFA-187FCE17671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A18D4EC-2005-D2EC-108E-42F8104F8891}"/>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287990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432C8-52F1-95FB-56DD-48759CE432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4BA052-D727-324D-2CD3-0B886EFFEF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32D3AB-A861-8FFA-4CF5-35D59DE8073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C13BFEB-FF30-4840-4265-9933D13B1070}"/>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44512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19524-1E8D-5C29-9041-4783E14C81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FEDD5A-14FA-8954-7829-01C60A1679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9317D49-9C7D-1441-F71C-4043D0D28F1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5083A9F-E016-1CE8-476A-0583E24CB150}"/>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4028780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B22B-B7C6-241F-A3B0-CE35E1DD16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C3F29B-C5F2-73E8-692C-39D2F32272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3F14A6-9E34-37C2-57C6-F96923DDA16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6D7C482-6E34-0F3D-5756-538A6C7A1CDC}"/>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3527698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7D97-6EAA-8068-8F58-A5A0936771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6871DC-5818-F62F-ACB2-4E88479D97A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0C15DD4-216B-2DF0-942A-67B10ADA420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11B0339-225B-D45D-5177-5BDF9BD77E4A}"/>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1288471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microsoft.com/office/2007/relationships/media" Target="../media/media40.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40.mp3"/></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microsoft.com/office/2007/relationships/media" Target="../media/media41.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1.mp3"/></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2.png"/><Relationship Id="rId4" Type="http://schemas.openxmlformats.org/officeDocument/2006/relationships/image" Target="../media/image13.pn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6.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47.mp3"/><Relationship Id="rId11" Type="http://schemas.openxmlformats.org/officeDocument/2006/relationships/image" Target="../media/image9.png"/><Relationship Id="rId5" Type="http://schemas.microsoft.com/office/2007/relationships/media" Target="../media/media47.mp3"/><Relationship Id="rId10" Type="http://schemas.openxmlformats.org/officeDocument/2006/relationships/image" Target="../media/image8.png"/><Relationship Id="rId4" Type="http://schemas.openxmlformats.org/officeDocument/2006/relationships/audio" Target="../media/media46.mp3"/><Relationship Id="rId9"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microsoft.com/office/2007/relationships/media" Target="../media/media49.mp3"/><Relationship Id="rId7" Type="http://schemas.openxmlformats.org/officeDocument/2006/relationships/image" Target="../media/image9.png"/><Relationship Id="rId12" Type="http://schemas.openxmlformats.org/officeDocument/2006/relationships/image" Target="../media/image23.sv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21.svg"/><Relationship Id="rId4" Type="http://schemas.openxmlformats.org/officeDocument/2006/relationships/audio" Target="../media/media49.mp3"/><Relationship Id="rId9" Type="http://schemas.openxmlformats.org/officeDocument/2006/relationships/image" Target="../media/image20.png"/><Relationship Id="rId14" Type="http://schemas.openxmlformats.org/officeDocument/2006/relationships/image" Target="../media/image2.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1.mp3"/><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6.png"/><Relationship Id="rId4" Type="http://schemas.openxmlformats.org/officeDocument/2006/relationships/audio" Target="../media/media51.mp3"/><Relationship Id="rId9" Type="http://schemas.openxmlformats.org/officeDocument/2006/relationships/image" Target="../media/image25.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5.mp3"/></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media" Target="../media/media27.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7.mp3"/></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7.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0.mp3"/><Relationship Id="rId7" Type="http://schemas.openxmlformats.org/officeDocument/2006/relationships/image" Target="../media/image9.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0.mp3"/><Relationship Id="rId9" Type="http://schemas.openxmlformats.org/officeDocument/2006/relationships/image" Target="../media/image10.PNG"/></Relationships>
</file>

<file path=ppt/slides/_rels/slide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2930911"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No.9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4</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不定詞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1. </a:t>
            </a:r>
            <a:r>
              <a:rPr lang="ja-JP" altLang="en-US" sz="4800" b="1" dirty="0">
                <a:solidFill>
                  <a:schemeClr val="bg1"/>
                </a:solidFill>
                <a:latin typeface="ＭＳ Ｐゴシック" panose="020B0600070205080204" pitchFamily="50" charset="-128"/>
                <a:ea typeface="ＭＳ Ｐゴシック" panose="020B0600070205080204" pitchFamily="50" charset="-128"/>
              </a:rPr>
              <a:t>名詞的用法、</a:t>
            </a:r>
            <a:r>
              <a:rPr lang="en-US" altLang="ja-JP" sz="4800" b="1" dirty="0">
                <a:solidFill>
                  <a:schemeClr val="bg1"/>
                </a:solidFill>
                <a:latin typeface="ＭＳ Ｐゴシック" panose="020B0600070205080204" pitchFamily="50" charset="-128"/>
                <a:ea typeface="ＭＳ Ｐゴシック" panose="020B0600070205080204" pitchFamily="50" charset="-128"/>
              </a:rPr>
              <a:t>It </a:t>
            </a:r>
            <a:r>
              <a:rPr lang="ja-JP" altLang="en-US" sz="4800" b="1" dirty="0">
                <a:solidFill>
                  <a:schemeClr val="bg1"/>
                </a:solidFill>
                <a:latin typeface="ＭＳ Ｐゴシック" panose="020B0600070205080204" pitchFamily="50" charset="-128"/>
                <a:ea typeface="ＭＳ Ｐゴシック" panose="020B0600070205080204" pitchFamily="50" charset="-128"/>
              </a:rPr>
              <a:t>～ </a:t>
            </a:r>
            <a:r>
              <a:rPr lang="en-US" altLang="ja-JP" sz="4800" b="1" dirty="0">
                <a:solidFill>
                  <a:schemeClr val="bg1"/>
                </a:solidFill>
                <a:latin typeface="ＭＳ Ｐゴシック" panose="020B0600070205080204" pitchFamily="50" charset="-128"/>
                <a:ea typeface="ＭＳ Ｐゴシック" panose="020B0600070205080204" pitchFamily="50" charset="-128"/>
              </a:rPr>
              <a:t>(for) to ...</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195CF-FC6B-B85F-18CA-42FEC630538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6E5E3FA-9C95-DE8D-CAD4-50F789BE289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6449470-BD3C-5954-3D17-E0B47E0246C1}"/>
              </a:ext>
            </a:extLst>
          </p:cNvPr>
          <p:cNvSpPr txBox="1"/>
          <p:nvPr/>
        </p:nvSpPr>
        <p:spPr>
          <a:xfrm>
            <a:off x="1155866" y="4128490"/>
            <a:ext cx="683226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a:t>
            </a:r>
            <a:r>
              <a:rPr kumimoji="1" lang="en-US" altLang="ja-JP" sz="4400" b="1" u="sng" dirty="0">
                <a:solidFill>
                  <a:srgbClr val="00B0F0"/>
                </a:solidFill>
                <a:latin typeface="メイリオ" panose="020B0604030504040204" pitchFamily="50" charset="-128"/>
                <a:ea typeface="メイリオ" panose="020B0604030504040204" pitchFamily="50" charset="-128"/>
              </a:rPr>
              <a:t>swim</a:t>
            </a:r>
            <a:r>
              <a:rPr kumimoji="1" lang="en-US" altLang="ja-JP" sz="4400" b="1" dirty="0">
                <a:solidFill>
                  <a:srgbClr val="00B0F0"/>
                </a:solidFill>
                <a:latin typeface="メイリオ" panose="020B0604030504040204" pitchFamily="50" charset="-128"/>
                <a:ea typeface="メイリオ" panose="020B0604030504040204" pitchFamily="50" charset="-128"/>
              </a:rPr>
              <a:t> in the sea</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interesting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F12532E-CE6B-DD7A-CA2E-11A7885AE2D3}"/>
              </a:ext>
            </a:extLst>
          </p:cNvPr>
          <p:cNvSpPr txBox="1"/>
          <p:nvPr/>
        </p:nvSpPr>
        <p:spPr>
          <a:xfrm>
            <a:off x="1951835" y="690490"/>
            <a:ext cx="52403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海で </a:t>
            </a:r>
            <a:r>
              <a:rPr kumimoji="1" lang="ja-JP" altLang="en-US" sz="4800" b="1" u="sng" dirty="0">
                <a:solidFill>
                  <a:srgbClr val="00B0F0"/>
                </a:solidFill>
                <a:latin typeface="メイリオ" panose="020B0604030504040204" pitchFamily="50" charset="-128"/>
                <a:ea typeface="メイリオ" panose="020B0604030504040204" pitchFamily="50" charset="-128"/>
              </a:rPr>
              <a:t>泳ぐ</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ja-JP" altLang="en-US" sz="4800" b="1" dirty="0">
                <a:solidFill>
                  <a:schemeClr val="accent2"/>
                </a:solidFill>
                <a:latin typeface="メイリオ" panose="020B0604030504040204" pitchFamily="50" charset="-128"/>
                <a:ea typeface="メイリオ" panose="020B0604030504040204" pitchFamily="50" charset="-128"/>
              </a:rPr>
              <a:t>おもしろい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wim in the sea is interesting.">
            <a:hlinkClick r:id="" action="ppaction://media"/>
            <a:extLst>
              <a:ext uri="{FF2B5EF4-FFF2-40B4-BE49-F238E27FC236}">
                <a16:creationId xmlns:a16="http://schemas.microsoft.com/office/drawing/2014/main" id="{C0783371-2E25-0DF0-ED88-8C33468725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475" y="473075"/>
            <a:ext cx="406400" cy="406400"/>
          </a:xfrm>
          <a:prstGeom prst="rect">
            <a:avLst/>
          </a:prstGeom>
        </p:spPr>
      </p:pic>
    </p:spTree>
    <p:extLst>
      <p:ext uri="{BB962C8B-B14F-4D97-AF65-F5344CB8AC3E}">
        <p14:creationId xmlns:p14="http://schemas.microsoft.com/office/powerpoint/2010/main" val="251678661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6C6B-3944-EC41-7C47-70DBB0271B3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596CF64-F239-99E7-DEF5-C673BDEC00F8}"/>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A1AF400-F4D7-13D7-5A4A-097BE650113A}"/>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資格</a:t>
            </a:r>
            <a:endParaRPr kumimoji="1" lang="ja-JP" altLang="en-US" sz="7200" dirty="0">
              <a:solidFill>
                <a:schemeClr val="tx1">
                  <a:lumMod val="85000"/>
                  <a:lumOff val="15000"/>
                </a:schemeClr>
              </a:solidFill>
            </a:endParaRPr>
          </a:p>
        </p:txBody>
      </p:sp>
      <p:pic>
        <p:nvPicPr>
          <p:cNvPr id="11" name="license">
            <a:hlinkClick r:id="" action="ppaction://media"/>
            <a:extLst>
              <a:ext uri="{FF2B5EF4-FFF2-40B4-BE49-F238E27FC236}">
                <a16:creationId xmlns:a16="http://schemas.microsoft.com/office/drawing/2014/main" id="{AB3E50AE-1476-9E92-EF8E-AD06FC461E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693863"/>
            <a:ext cx="406400" cy="406400"/>
          </a:xfrm>
          <a:prstGeom prst="rect">
            <a:avLst/>
          </a:prstGeom>
        </p:spPr>
      </p:pic>
    </p:spTree>
    <p:extLst>
      <p:ext uri="{BB962C8B-B14F-4D97-AF65-F5344CB8AC3E}">
        <p14:creationId xmlns:p14="http://schemas.microsoft.com/office/powerpoint/2010/main" val="14895323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06E04-F292-A55A-8B80-26A52C5C4E8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021DAF-1DB2-3390-7290-30773735C2E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425E411B-4088-92FC-8F62-8ADD4FFAA0E1}"/>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FD8D4588-304B-6839-8682-D5128E735A0C}"/>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r-----</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7" name="テキスト ボックス 6">
              <a:extLst>
                <a:ext uri="{FF2B5EF4-FFF2-40B4-BE49-F238E27FC236}">
                  <a16:creationId xmlns:a16="http://schemas.microsoft.com/office/drawing/2014/main" id="{206F6792-4C35-B104-1394-CE66CDD81BE9}"/>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更新する </a:t>
              </a:r>
              <a:endParaRPr kumimoji="1" lang="ja-JP" altLang="en-US" sz="6000" dirty="0">
                <a:solidFill>
                  <a:schemeClr val="tx1">
                    <a:lumMod val="85000"/>
                    <a:lumOff val="15000"/>
                  </a:schemeClr>
                </a:solidFill>
              </a:endParaRPr>
            </a:p>
          </p:txBody>
        </p:sp>
      </p:grpSp>
      <p:pic>
        <p:nvPicPr>
          <p:cNvPr id="8" name="renew">
            <a:hlinkClick r:id="" action="ppaction://media"/>
            <a:extLst>
              <a:ext uri="{FF2B5EF4-FFF2-40B4-BE49-F238E27FC236}">
                <a16:creationId xmlns:a16="http://schemas.microsoft.com/office/drawing/2014/main" id="{2B8AC53D-CAE3-547B-6A45-6788CAF92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476375"/>
            <a:ext cx="406400" cy="406400"/>
          </a:xfrm>
          <a:prstGeom prst="rect">
            <a:avLst/>
          </a:prstGeom>
        </p:spPr>
      </p:pic>
    </p:spTree>
    <p:extLst>
      <p:ext uri="{BB962C8B-B14F-4D97-AF65-F5344CB8AC3E}">
        <p14:creationId xmlns:p14="http://schemas.microsoft.com/office/powerpoint/2010/main" val="29524324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F63E-0A95-40CF-0277-D81A13B2B30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4A88AAD-E1C7-985C-4AD9-8537DBBA19B4}"/>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AD57138-EEAB-1233-CD6F-96E5C3B7194D}"/>
              </a:ext>
            </a:extLst>
          </p:cNvPr>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renew</a:t>
            </a:r>
            <a:endParaRPr kumimoji="1" lang="ja-JP" altLang="en-US" sz="7200" dirty="0">
              <a:solidFill>
                <a:schemeClr val="tx1">
                  <a:lumMod val="85000"/>
                  <a:lumOff val="15000"/>
                </a:schemeClr>
              </a:solidFill>
            </a:endParaRPr>
          </a:p>
        </p:txBody>
      </p:sp>
      <p:pic>
        <p:nvPicPr>
          <p:cNvPr id="5" name="renew">
            <a:hlinkClick r:id="" action="ppaction://media"/>
            <a:extLst>
              <a:ext uri="{FF2B5EF4-FFF2-40B4-BE49-F238E27FC236}">
                <a16:creationId xmlns:a16="http://schemas.microsoft.com/office/drawing/2014/main" id="{A001DF46-9907-0981-673D-31A24CF45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476375"/>
            <a:ext cx="406400" cy="406400"/>
          </a:xfrm>
          <a:prstGeom prst="rect">
            <a:avLst/>
          </a:prstGeom>
        </p:spPr>
      </p:pic>
    </p:spTree>
    <p:extLst>
      <p:ext uri="{BB962C8B-B14F-4D97-AF65-F5344CB8AC3E}">
        <p14:creationId xmlns:p14="http://schemas.microsoft.com/office/powerpoint/2010/main" val="203916586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44480-C215-7671-ADCC-5C1D1DED19F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EF85149-B2F1-0794-A75D-8B9B7AED4C2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9FE9746-39AC-2EAB-9CDF-0466DA0BF699}"/>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更新する</a:t>
            </a:r>
            <a:endParaRPr kumimoji="1" lang="ja-JP" altLang="en-US" sz="6000" dirty="0">
              <a:solidFill>
                <a:schemeClr val="tx1">
                  <a:lumMod val="85000"/>
                  <a:lumOff val="15000"/>
                </a:schemeClr>
              </a:solidFill>
            </a:endParaRPr>
          </a:p>
        </p:txBody>
      </p:sp>
      <p:pic>
        <p:nvPicPr>
          <p:cNvPr id="2" name="renew">
            <a:hlinkClick r:id="" action="ppaction://media"/>
            <a:extLst>
              <a:ext uri="{FF2B5EF4-FFF2-40B4-BE49-F238E27FC236}">
                <a16:creationId xmlns:a16="http://schemas.microsoft.com/office/drawing/2014/main" id="{94484420-72C0-5F94-979E-27C51EA558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476375"/>
            <a:ext cx="406400" cy="406400"/>
          </a:xfrm>
          <a:prstGeom prst="rect">
            <a:avLst/>
          </a:prstGeom>
        </p:spPr>
      </p:pic>
    </p:spTree>
    <p:extLst>
      <p:ext uri="{BB962C8B-B14F-4D97-AF65-F5344CB8AC3E}">
        <p14:creationId xmlns:p14="http://schemas.microsoft.com/office/powerpoint/2010/main" val="18934114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58D0F-0E98-62FB-1850-1BF0A35A2DE4}"/>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75026AD-6784-DF32-71AF-EE4D60FC5E88}"/>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66B3B68A-BBAD-E9B6-BB18-FA0BF5850DAB}"/>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8284E8CB-C6E2-117D-2A6A-86369B68F47C}"/>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F78DF53-BF5B-C0F4-0759-5B8C5C70342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目的</a:t>
              </a:r>
              <a:endParaRPr kumimoji="1" lang="ja-JP" altLang="en-US" sz="7200" dirty="0">
                <a:solidFill>
                  <a:schemeClr val="tx1">
                    <a:lumMod val="85000"/>
                    <a:lumOff val="15000"/>
                  </a:schemeClr>
                </a:solidFill>
              </a:endParaRPr>
            </a:p>
          </p:txBody>
        </p:sp>
      </p:grpSp>
      <p:pic>
        <p:nvPicPr>
          <p:cNvPr id="3" name="purpose">
            <a:hlinkClick r:id="" action="ppaction://media"/>
            <a:extLst>
              <a:ext uri="{FF2B5EF4-FFF2-40B4-BE49-F238E27FC236}">
                <a16:creationId xmlns:a16="http://schemas.microsoft.com/office/drawing/2014/main" id="{45626FCA-B6E1-C93F-113D-0C840B80E5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241425"/>
            <a:ext cx="406400" cy="406400"/>
          </a:xfrm>
          <a:prstGeom prst="rect">
            <a:avLst/>
          </a:prstGeom>
        </p:spPr>
      </p:pic>
    </p:spTree>
    <p:extLst>
      <p:ext uri="{BB962C8B-B14F-4D97-AF65-F5344CB8AC3E}">
        <p14:creationId xmlns:p14="http://schemas.microsoft.com/office/powerpoint/2010/main" val="75766539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470CE-D508-471A-72C4-E39D07E1AA0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7ADB0B3-5921-ACE8-0058-FEAF31BA5727}"/>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6FE3FA8-1735-66B4-C943-85D60A3162A2}"/>
              </a:ext>
            </a:extLst>
          </p:cNvPr>
          <p:cNvSpPr txBox="1"/>
          <p:nvPr/>
        </p:nvSpPr>
        <p:spPr>
          <a:xfrm>
            <a:off x="556591" y="2497976"/>
            <a:ext cx="8030818"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purpose</a:t>
            </a:r>
            <a:endParaRPr kumimoji="1" lang="ja-JP" altLang="en-US" sz="6600" dirty="0">
              <a:solidFill>
                <a:schemeClr val="tx1">
                  <a:lumMod val="85000"/>
                  <a:lumOff val="15000"/>
                </a:schemeClr>
              </a:solidFill>
            </a:endParaRPr>
          </a:p>
        </p:txBody>
      </p:sp>
      <p:pic>
        <p:nvPicPr>
          <p:cNvPr id="2" name="purpose">
            <a:hlinkClick r:id="" action="ppaction://media"/>
            <a:extLst>
              <a:ext uri="{FF2B5EF4-FFF2-40B4-BE49-F238E27FC236}">
                <a16:creationId xmlns:a16="http://schemas.microsoft.com/office/drawing/2014/main" id="{CD275774-77C0-1EFD-6D6B-6C7CDBF588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241425"/>
            <a:ext cx="406400" cy="406400"/>
          </a:xfrm>
          <a:prstGeom prst="rect">
            <a:avLst/>
          </a:prstGeom>
        </p:spPr>
      </p:pic>
    </p:spTree>
    <p:extLst>
      <p:ext uri="{BB962C8B-B14F-4D97-AF65-F5344CB8AC3E}">
        <p14:creationId xmlns:p14="http://schemas.microsoft.com/office/powerpoint/2010/main" val="29559649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A7A68-B6D7-4D1E-652A-A8BB4B8FC17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3F415E5-9B7D-71EC-1987-B993E2FC8BF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FBE327E-92C1-FDCD-B03E-D6054DFCB7D2}"/>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目的</a:t>
            </a:r>
            <a:endParaRPr kumimoji="1" lang="ja-JP" altLang="en-US" sz="7200" dirty="0">
              <a:solidFill>
                <a:schemeClr val="tx1">
                  <a:lumMod val="85000"/>
                  <a:lumOff val="15000"/>
                </a:schemeClr>
              </a:solidFill>
            </a:endParaRPr>
          </a:p>
        </p:txBody>
      </p:sp>
      <p:pic>
        <p:nvPicPr>
          <p:cNvPr id="2" name="purpose">
            <a:hlinkClick r:id="" action="ppaction://media"/>
            <a:extLst>
              <a:ext uri="{FF2B5EF4-FFF2-40B4-BE49-F238E27FC236}">
                <a16:creationId xmlns:a16="http://schemas.microsoft.com/office/drawing/2014/main" id="{1E2419D3-74EF-D966-D7EC-590156A6A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241425"/>
            <a:ext cx="406400" cy="406400"/>
          </a:xfrm>
          <a:prstGeom prst="rect">
            <a:avLst/>
          </a:prstGeom>
        </p:spPr>
      </p:pic>
    </p:spTree>
    <p:extLst>
      <p:ext uri="{BB962C8B-B14F-4D97-AF65-F5344CB8AC3E}">
        <p14:creationId xmlns:p14="http://schemas.microsoft.com/office/powerpoint/2010/main" val="4005201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92A04AA-6681-4FF2-AA6A-4BBE721C393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厳しい</a:t>
              </a:r>
              <a:endParaRPr kumimoji="1" lang="ja-JP" altLang="en-US" sz="12500" dirty="0">
                <a:solidFill>
                  <a:schemeClr val="tx1">
                    <a:lumMod val="85000"/>
                    <a:lumOff val="15000"/>
                  </a:schemeClr>
                </a:solidFill>
              </a:endParaRPr>
            </a:p>
          </p:txBody>
        </p:sp>
      </p:grpSp>
      <p:pic>
        <p:nvPicPr>
          <p:cNvPr id="2" name="strict">
            <a:hlinkClick r:id="" action="ppaction://media"/>
            <a:extLst>
              <a:ext uri="{FF2B5EF4-FFF2-40B4-BE49-F238E27FC236}">
                <a16:creationId xmlns:a16="http://schemas.microsoft.com/office/drawing/2014/main" id="{B858D030-1DAA-2DA9-4E6D-E02F31FEA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600" y="1417638"/>
            <a:ext cx="406400" cy="406400"/>
          </a:xfrm>
          <a:prstGeom prst="rect">
            <a:avLst/>
          </a:prstGeom>
        </p:spPr>
      </p:pic>
    </p:spTree>
    <p:extLst>
      <p:ext uri="{BB962C8B-B14F-4D97-AF65-F5344CB8AC3E}">
        <p14:creationId xmlns:p14="http://schemas.microsoft.com/office/powerpoint/2010/main" val="30069722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3EBE819-0562-5348-BE95-E0F9052A4252}"/>
              </a:ext>
            </a:extLst>
          </p:cNvPr>
          <p:cNvSpPr txBox="1"/>
          <p:nvPr/>
        </p:nvSpPr>
        <p:spPr>
          <a:xfrm>
            <a:off x="742950" y="2321005"/>
            <a:ext cx="76581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strict</a:t>
            </a:r>
            <a:endParaRPr kumimoji="1" lang="ja-JP" altLang="en-US" sz="7200" dirty="0">
              <a:solidFill>
                <a:schemeClr val="tx1">
                  <a:lumMod val="85000"/>
                  <a:lumOff val="15000"/>
                </a:schemeClr>
              </a:solidFill>
            </a:endParaRPr>
          </a:p>
        </p:txBody>
      </p:sp>
      <p:pic>
        <p:nvPicPr>
          <p:cNvPr id="3" name="strict">
            <a:hlinkClick r:id="" action="ppaction://media"/>
            <a:extLst>
              <a:ext uri="{FF2B5EF4-FFF2-40B4-BE49-F238E27FC236}">
                <a16:creationId xmlns:a16="http://schemas.microsoft.com/office/drawing/2014/main" id="{FCE827CB-3F20-D6B7-ABBF-04C8A2BDE2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600" y="1417638"/>
            <a:ext cx="406400" cy="406400"/>
          </a:xfrm>
          <a:prstGeom prst="rect">
            <a:avLst/>
          </a:prstGeom>
        </p:spPr>
      </p:pic>
    </p:spTree>
    <p:extLst>
      <p:ext uri="{BB962C8B-B14F-4D97-AF65-F5344CB8AC3E}">
        <p14:creationId xmlns:p14="http://schemas.microsoft.com/office/powerpoint/2010/main" val="41803263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厳しい</a:t>
            </a:r>
          </a:p>
        </p:txBody>
      </p:sp>
      <p:pic>
        <p:nvPicPr>
          <p:cNvPr id="2" name="strict">
            <a:hlinkClick r:id="" action="ppaction://media"/>
            <a:extLst>
              <a:ext uri="{FF2B5EF4-FFF2-40B4-BE49-F238E27FC236}">
                <a16:creationId xmlns:a16="http://schemas.microsoft.com/office/drawing/2014/main" id="{0FFD4A85-DDDC-C631-9574-4A64D18D83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600" y="1417638"/>
            <a:ext cx="406400" cy="406400"/>
          </a:xfrm>
          <a:prstGeom prst="rect">
            <a:avLst/>
          </a:prstGeom>
        </p:spPr>
      </p:pic>
    </p:spTree>
    <p:extLst>
      <p:ext uri="{BB962C8B-B14F-4D97-AF65-F5344CB8AC3E}">
        <p14:creationId xmlns:p14="http://schemas.microsoft.com/office/powerpoint/2010/main" val="2709538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F5F14-D0DB-B1E3-8088-8AB4C29057B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FFF05A7-84CC-F438-7042-5BD43E02990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A17F620-2C20-F639-0F64-380D7FA0D08F}"/>
              </a:ext>
            </a:extLst>
          </p:cNvPr>
          <p:cNvSpPr txBox="1"/>
          <p:nvPr/>
        </p:nvSpPr>
        <p:spPr>
          <a:xfrm>
            <a:off x="607007" y="2409490"/>
            <a:ext cx="792998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a:t>
            </a:r>
            <a:r>
              <a:rPr kumimoji="1" lang="en-US" altLang="ja-JP" sz="4400" b="1" u="sng" dirty="0">
                <a:solidFill>
                  <a:srgbClr val="00B0F0"/>
                </a:solidFill>
                <a:latin typeface="メイリオ" panose="020B0604030504040204" pitchFamily="50" charset="-128"/>
                <a:ea typeface="メイリオ" panose="020B0604030504040204" pitchFamily="50" charset="-128"/>
              </a:rPr>
              <a:t>s---</a:t>
            </a:r>
            <a:r>
              <a:rPr kumimoji="1" lang="en-US" altLang="ja-JP" sz="4400" b="1" dirty="0">
                <a:solidFill>
                  <a:srgbClr val="00B0F0"/>
                </a:solidFill>
                <a:latin typeface="メイリオ" panose="020B0604030504040204" pitchFamily="50" charset="-128"/>
                <a:ea typeface="メイリオ" panose="020B0604030504040204" pitchFamily="50" charset="-128"/>
              </a:rPr>
              <a:t>] in the sea</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dirty="0" err="1">
                <a:solidFill>
                  <a:schemeClr val="accent2"/>
                </a:solidFill>
                <a:latin typeface="メイリオ" panose="020B0604030504040204" pitchFamily="50" charset="-128"/>
                <a:ea typeface="メイリオ" panose="020B0604030504040204" pitchFamily="50" charset="-128"/>
              </a:rPr>
              <a:t>i</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o swim in the sea is interesting.">
            <a:hlinkClick r:id="" action="ppaction://media"/>
            <a:extLst>
              <a:ext uri="{FF2B5EF4-FFF2-40B4-BE49-F238E27FC236}">
                <a16:creationId xmlns:a16="http://schemas.microsoft.com/office/drawing/2014/main" id="{236B0014-4882-C3F0-18C1-15DF7EDC12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475" y="473075"/>
            <a:ext cx="406400" cy="406400"/>
          </a:xfrm>
          <a:prstGeom prst="rect">
            <a:avLst/>
          </a:prstGeom>
        </p:spPr>
      </p:pic>
    </p:spTree>
    <p:extLst>
      <p:ext uri="{BB962C8B-B14F-4D97-AF65-F5344CB8AC3E}">
        <p14:creationId xmlns:p14="http://schemas.microsoft.com/office/powerpoint/2010/main" val="114852933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FFC8AD4-443F-4303-A407-2580E5782C1E}"/>
              </a:ext>
            </a:extLst>
          </p:cNvPr>
          <p:cNvGrpSpPr/>
          <p:nvPr/>
        </p:nvGrpSpPr>
        <p:grpSpPr>
          <a:xfrm>
            <a:off x="629174" y="1536175"/>
            <a:ext cx="7885652" cy="3662541"/>
            <a:chOff x="629174" y="1791644"/>
            <a:chExt cx="7885652" cy="366254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629174" y="4007635"/>
              <a:ext cx="7885652"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k--------</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知識</a:t>
              </a:r>
              <a:endParaRPr kumimoji="1" lang="ja-JP" altLang="en-US" sz="7200" dirty="0">
                <a:solidFill>
                  <a:schemeClr val="tx1">
                    <a:lumMod val="85000"/>
                    <a:lumOff val="15000"/>
                  </a:schemeClr>
                </a:solidFill>
              </a:endParaRPr>
            </a:p>
          </p:txBody>
        </p:sp>
      </p:grpSp>
      <p:pic>
        <p:nvPicPr>
          <p:cNvPr id="3" name="knowledge">
            <a:hlinkClick r:id="" action="ppaction://media"/>
            <a:extLst>
              <a:ext uri="{FF2B5EF4-FFF2-40B4-BE49-F238E27FC236}">
                <a16:creationId xmlns:a16="http://schemas.microsoft.com/office/drawing/2014/main" id="{7AC1DD64-24EC-1264-E61E-D06519CD2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317625"/>
            <a:ext cx="406400" cy="406400"/>
          </a:xfrm>
          <a:prstGeom prst="rect">
            <a:avLst/>
          </a:prstGeom>
        </p:spPr>
      </p:pic>
    </p:spTree>
    <p:extLst>
      <p:ext uri="{BB962C8B-B14F-4D97-AF65-F5344CB8AC3E}">
        <p14:creationId xmlns:p14="http://schemas.microsoft.com/office/powerpoint/2010/main" val="112692218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373BD95-5430-CE57-C464-5FE3DF90451D}"/>
              </a:ext>
            </a:extLst>
          </p:cNvPr>
          <p:cNvSpPr txBox="1"/>
          <p:nvPr/>
        </p:nvSpPr>
        <p:spPr>
          <a:xfrm>
            <a:off x="410817" y="2613392"/>
            <a:ext cx="832236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knowledge</a:t>
            </a:r>
            <a:endParaRPr kumimoji="1" lang="ja-JP" altLang="en-US" sz="10000" dirty="0">
              <a:solidFill>
                <a:schemeClr val="tx1">
                  <a:lumMod val="85000"/>
                  <a:lumOff val="15000"/>
                </a:schemeClr>
              </a:solidFill>
            </a:endParaRPr>
          </a:p>
        </p:txBody>
      </p:sp>
      <p:pic>
        <p:nvPicPr>
          <p:cNvPr id="3" name="knowledge">
            <a:hlinkClick r:id="" action="ppaction://media"/>
            <a:extLst>
              <a:ext uri="{FF2B5EF4-FFF2-40B4-BE49-F238E27FC236}">
                <a16:creationId xmlns:a16="http://schemas.microsoft.com/office/drawing/2014/main" id="{D40CCB2A-52AB-4622-F5D4-0B929EB92B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317625"/>
            <a:ext cx="406400" cy="406400"/>
          </a:xfrm>
          <a:prstGeom prst="rect">
            <a:avLst/>
          </a:prstGeom>
        </p:spPr>
      </p:pic>
    </p:spTree>
    <p:extLst>
      <p:ext uri="{BB962C8B-B14F-4D97-AF65-F5344CB8AC3E}">
        <p14:creationId xmlns:p14="http://schemas.microsoft.com/office/powerpoint/2010/main" val="33859591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知識</a:t>
            </a:r>
            <a:endParaRPr kumimoji="1" lang="ja-JP" altLang="en-US" sz="7200" dirty="0">
              <a:solidFill>
                <a:schemeClr val="tx1">
                  <a:lumMod val="85000"/>
                  <a:lumOff val="15000"/>
                </a:schemeClr>
              </a:solidFill>
            </a:endParaRPr>
          </a:p>
        </p:txBody>
      </p:sp>
      <p:pic>
        <p:nvPicPr>
          <p:cNvPr id="2" name="knowledge">
            <a:hlinkClick r:id="" action="ppaction://media"/>
            <a:extLst>
              <a:ext uri="{FF2B5EF4-FFF2-40B4-BE49-F238E27FC236}">
                <a16:creationId xmlns:a16="http://schemas.microsoft.com/office/drawing/2014/main" id="{4916A0EE-817D-38DC-7E16-9D332BA57E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88" y="1317625"/>
            <a:ext cx="406400" cy="406400"/>
          </a:xfrm>
          <a:prstGeom prst="rect">
            <a:avLst/>
          </a:prstGeom>
        </p:spPr>
      </p:pic>
    </p:spTree>
    <p:extLst>
      <p:ext uri="{BB962C8B-B14F-4D97-AF65-F5344CB8AC3E}">
        <p14:creationId xmlns:p14="http://schemas.microsoft.com/office/powerpoint/2010/main" val="32499897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2AD3-AEDB-3821-F085-96F9FA433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7C584D60-95B8-4567-8038-A2FE612FD4C5}"/>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DD0F368-173C-0A71-FACC-34A9C30E1AD4}"/>
              </a:ext>
            </a:extLst>
          </p:cNvPr>
          <p:cNvGrpSpPr/>
          <p:nvPr/>
        </p:nvGrpSpPr>
        <p:grpSpPr>
          <a:xfrm>
            <a:off x="0" y="1330548"/>
            <a:ext cx="9144000" cy="4196904"/>
            <a:chOff x="0" y="829370"/>
            <a:chExt cx="9144000" cy="4196904"/>
          </a:xfrm>
        </p:grpSpPr>
        <p:sp>
          <p:nvSpPr>
            <p:cNvPr id="6" name="テキスト ボックス 5">
              <a:extLst>
                <a:ext uri="{FF2B5EF4-FFF2-40B4-BE49-F238E27FC236}">
                  <a16:creationId xmlns:a16="http://schemas.microsoft.com/office/drawing/2014/main" id="{E8A8FCC2-4A93-679C-F26D-2874D490CE4A}"/>
                </a:ext>
              </a:extLst>
            </p:cNvPr>
            <p:cNvSpPr txBox="1"/>
            <p:nvPr/>
          </p:nvSpPr>
          <p:spPr>
            <a:xfrm>
              <a:off x="0" y="3702835"/>
              <a:ext cx="91440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d-----</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F4EFD7-CB38-C4D5-B937-03368A6CCF3B}"/>
                </a:ext>
              </a:extLst>
            </p:cNvPr>
            <p:cNvSpPr txBox="1"/>
            <p:nvPr/>
          </p:nvSpPr>
          <p:spPr>
            <a:xfrm>
              <a:off x="815009" y="829370"/>
              <a:ext cx="7513983" cy="2554545"/>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被害を与える </a:t>
              </a:r>
              <a:endParaRPr kumimoji="1" lang="ja-JP" altLang="en-US" sz="5400" dirty="0">
                <a:solidFill>
                  <a:schemeClr val="tx1">
                    <a:lumMod val="85000"/>
                    <a:lumOff val="15000"/>
                  </a:schemeClr>
                </a:solidFill>
              </a:endParaRPr>
            </a:p>
          </p:txBody>
        </p:sp>
      </p:grpSp>
      <p:pic>
        <p:nvPicPr>
          <p:cNvPr id="4" name="damage">
            <a:hlinkClick r:id="" action="ppaction://media"/>
            <a:extLst>
              <a:ext uri="{FF2B5EF4-FFF2-40B4-BE49-F238E27FC236}">
                <a16:creationId xmlns:a16="http://schemas.microsoft.com/office/drawing/2014/main" id="{60C71799-1D46-42F4-630E-51C91898BE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443038"/>
            <a:ext cx="406400" cy="406400"/>
          </a:xfrm>
          <a:prstGeom prst="rect">
            <a:avLst/>
          </a:prstGeom>
        </p:spPr>
      </p:pic>
    </p:spTree>
    <p:extLst>
      <p:ext uri="{BB962C8B-B14F-4D97-AF65-F5344CB8AC3E}">
        <p14:creationId xmlns:p14="http://schemas.microsoft.com/office/powerpoint/2010/main" val="91521728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5DA2D-62A5-41EF-0ECF-4DD54FA79A1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88A70E-C472-38F8-4EDF-45AA6AE7478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3C14C8C-FB49-551E-244A-8A2B55C51023}"/>
              </a:ext>
            </a:extLst>
          </p:cNvPr>
          <p:cNvSpPr txBox="1"/>
          <p:nvPr/>
        </p:nvSpPr>
        <p:spPr>
          <a:xfrm>
            <a:off x="397565" y="2497976"/>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damage</a:t>
            </a:r>
            <a:endParaRPr kumimoji="1" lang="ja-JP" altLang="en-US" sz="6600" dirty="0">
              <a:solidFill>
                <a:schemeClr val="tx1">
                  <a:lumMod val="85000"/>
                  <a:lumOff val="15000"/>
                </a:schemeClr>
              </a:solidFill>
            </a:endParaRPr>
          </a:p>
        </p:txBody>
      </p:sp>
      <p:pic>
        <p:nvPicPr>
          <p:cNvPr id="3" name="damage">
            <a:hlinkClick r:id="" action="ppaction://media"/>
            <a:extLst>
              <a:ext uri="{FF2B5EF4-FFF2-40B4-BE49-F238E27FC236}">
                <a16:creationId xmlns:a16="http://schemas.microsoft.com/office/drawing/2014/main" id="{5FCFF393-23C1-3FB0-2695-273B56FF9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443038"/>
            <a:ext cx="406400" cy="406400"/>
          </a:xfrm>
          <a:prstGeom prst="rect">
            <a:avLst/>
          </a:prstGeom>
        </p:spPr>
      </p:pic>
    </p:spTree>
    <p:extLst>
      <p:ext uri="{BB962C8B-B14F-4D97-AF65-F5344CB8AC3E}">
        <p14:creationId xmlns:p14="http://schemas.microsoft.com/office/powerpoint/2010/main" val="25065624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2C7AD-E9A1-F497-7584-0E1EB39E6F1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C73B1C2-8EC9-04F5-23D7-88BE667D173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9DC642-9855-F3E8-18CB-9BA73578CBFA}"/>
              </a:ext>
            </a:extLst>
          </p:cNvPr>
          <p:cNvSpPr txBox="1"/>
          <p:nvPr/>
        </p:nvSpPr>
        <p:spPr>
          <a:xfrm>
            <a:off x="815009" y="2151728"/>
            <a:ext cx="7513983" cy="2554545"/>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被害を与える </a:t>
            </a:r>
            <a:endParaRPr kumimoji="1" lang="ja-JP" altLang="en-US" sz="5400" dirty="0">
              <a:solidFill>
                <a:schemeClr val="tx1">
                  <a:lumMod val="85000"/>
                  <a:lumOff val="15000"/>
                </a:schemeClr>
              </a:solidFill>
            </a:endParaRPr>
          </a:p>
        </p:txBody>
      </p:sp>
      <p:pic>
        <p:nvPicPr>
          <p:cNvPr id="6" name="damage">
            <a:hlinkClick r:id="" action="ppaction://media"/>
            <a:extLst>
              <a:ext uri="{FF2B5EF4-FFF2-40B4-BE49-F238E27FC236}">
                <a16:creationId xmlns:a16="http://schemas.microsoft.com/office/drawing/2014/main" id="{154580A4-106F-8F05-49BD-37428500A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443038"/>
            <a:ext cx="406400" cy="406400"/>
          </a:xfrm>
          <a:prstGeom prst="rect">
            <a:avLst/>
          </a:prstGeom>
        </p:spPr>
      </p:pic>
    </p:spTree>
    <p:extLst>
      <p:ext uri="{BB962C8B-B14F-4D97-AF65-F5344CB8AC3E}">
        <p14:creationId xmlns:p14="http://schemas.microsoft.com/office/powerpoint/2010/main" val="21993197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7C0CB0CB-F6C2-4EDE-91F3-11394CF0C608}"/>
              </a:ext>
            </a:extLst>
          </p:cNvPr>
          <p:cNvGrpSpPr/>
          <p:nvPr/>
        </p:nvGrpSpPr>
        <p:grpSpPr>
          <a:xfrm>
            <a:off x="0" y="955551"/>
            <a:ext cx="9144000" cy="4762232"/>
            <a:chOff x="0" y="829370"/>
            <a:chExt cx="9144000" cy="4762232"/>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3467944"/>
              <a:ext cx="9144000" cy="2123658"/>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[n--] [o---] A</a:t>
              </a:r>
            </a:p>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[b--] [a---] B</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829370"/>
              <a:ext cx="7513983" cy="2554545"/>
            </a:xfrm>
            <a:prstGeom prst="rect">
              <a:avLst/>
            </a:prstGeom>
            <a:noFill/>
          </p:spPr>
          <p:txBody>
            <a:bodyPr wrap="square" rtlCol="0">
              <a:spAutoFit/>
            </a:bodyPr>
            <a:lstStyle/>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ばかりでなく</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もまた</a:t>
              </a:r>
              <a:endParaRPr kumimoji="1" lang="ja-JP" altLang="en-US" sz="6000" dirty="0">
                <a:solidFill>
                  <a:schemeClr val="tx1">
                    <a:lumMod val="85000"/>
                    <a:lumOff val="15000"/>
                  </a:schemeClr>
                </a:solidFill>
              </a:endParaRPr>
            </a:p>
          </p:txBody>
        </p:sp>
      </p:grpSp>
      <p:pic>
        <p:nvPicPr>
          <p:cNvPr id="4" name="not only A but also B">
            <a:hlinkClick r:id="" action="ppaction://media"/>
            <a:extLst>
              <a:ext uri="{FF2B5EF4-FFF2-40B4-BE49-F238E27FC236}">
                <a16:creationId xmlns:a16="http://schemas.microsoft.com/office/drawing/2014/main" id="{843869C1-A0E3-4614-483A-44FE10F918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031875"/>
            <a:ext cx="406400" cy="406400"/>
          </a:xfrm>
          <a:prstGeom prst="rect">
            <a:avLst/>
          </a:prstGeom>
        </p:spPr>
      </p:pic>
    </p:spTree>
    <p:extLst>
      <p:ext uri="{BB962C8B-B14F-4D97-AF65-F5344CB8AC3E}">
        <p14:creationId xmlns:p14="http://schemas.microsoft.com/office/powerpoint/2010/main" val="17458615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8052" y="1997839"/>
            <a:ext cx="8507896" cy="2862322"/>
          </a:xfrm>
          <a:prstGeom prst="rect">
            <a:avLst/>
          </a:prstGeom>
          <a:noFill/>
        </p:spPr>
        <p:txBody>
          <a:bodyPr wrap="square" rtlCol="0">
            <a:spAutoFit/>
          </a:bodyPr>
          <a:lstStyle/>
          <a:p>
            <a:pPr algn="ctr"/>
            <a:r>
              <a:rPr lang="en-US" altLang="ja-JP" sz="9000" b="1" dirty="0">
                <a:solidFill>
                  <a:schemeClr val="tx1">
                    <a:lumMod val="85000"/>
                    <a:lumOff val="15000"/>
                  </a:schemeClr>
                </a:solidFill>
                <a:latin typeface="メイリオ" panose="020B0604030504040204" pitchFamily="50" charset="-128"/>
                <a:ea typeface="メイリオ" panose="020B0604030504040204" pitchFamily="50" charset="-128"/>
              </a:rPr>
              <a:t>not only A</a:t>
            </a:r>
          </a:p>
          <a:p>
            <a:pPr algn="ctr"/>
            <a:r>
              <a:rPr lang="en-US" altLang="ja-JP" sz="9000" b="1" dirty="0">
                <a:solidFill>
                  <a:schemeClr val="tx1">
                    <a:lumMod val="85000"/>
                    <a:lumOff val="15000"/>
                  </a:schemeClr>
                </a:solidFill>
                <a:latin typeface="メイリオ" panose="020B0604030504040204" pitchFamily="50" charset="-128"/>
                <a:ea typeface="メイリオ" panose="020B0604030504040204" pitchFamily="50" charset="-128"/>
              </a:rPr>
              <a:t>but also B </a:t>
            </a:r>
            <a:endParaRPr kumimoji="1" lang="ja-JP" altLang="en-US" sz="9000" dirty="0">
              <a:solidFill>
                <a:schemeClr val="tx1">
                  <a:lumMod val="85000"/>
                  <a:lumOff val="15000"/>
                </a:schemeClr>
              </a:solidFill>
            </a:endParaRPr>
          </a:p>
        </p:txBody>
      </p:sp>
      <p:pic>
        <p:nvPicPr>
          <p:cNvPr id="3" name="not only A but also B">
            <a:hlinkClick r:id="" action="ppaction://media"/>
            <a:extLst>
              <a:ext uri="{FF2B5EF4-FFF2-40B4-BE49-F238E27FC236}">
                <a16:creationId xmlns:a16="http://schemas.microsoft.com/office/drawing/2014/main" id="{6D82BFE4-63C2-216A-AFE5-E46C688232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031875"/>
            <a:ext cx="406400" cy="406400"/>
          </a:xfrm>
          <a:prstGeom prst="rect">
            <a:avLst/>
          </a:prstGeom>
        </p:spPr>
      </p:pic>
    </p:spTree>
    <p:extLst>
      <p:ext uri="{BB962C8B-B14F-4D97-AF65-F5344CB8AC3E}">
        <p14:creationId xmlns:p14="http://schemas.microsoft.com/office/powerpoint/2010/main" val="11695991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F02F13D-CA6E-65C9-E600-C9754E9BEC7D}"/>
              </a:ext>
            </a:extLst>
          </p:cNvPr>
          <p:cNvSpPr txBox="1"/>
          <p:nvPr/>
        </p:nvSpPr>
        <p:spPr>
          <a:xfrm>
            <a:off x="815009" y="2151728"/>
            <a:ext cx="7513983" cy="2554545"/>
          </a:xfrm>
          <a:prstGeom prst="rect">
            <a:avLst/>
          </a:prstGeom>
          <a:noFill/>
        </p:spPr>
        <p:txBody>
          <a:bodyPr wrap="square" rtlCol="0">
            <a:spAutoFit/>
          </a:bodyPr>
          <a:lstStyle/>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ばかりでなく</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もまた</a:t>
            </a:r>
            <a:endParaRPr kumimoji="1" lang="ja-JP" altLang="en-US" sz="6000" dirty="0">
              <a:solidFill>
                <a:schemeClr val="tx1">
                  <a:lumMod val="85000"/>
                  <a:lumOff val="15000"/>
                </a:schemeClr>
              </a:solidFill>
            </a:endParaRPr>
          </a:p>
        </p:txBody>
      </p:sp>
      <p:pic>
        <p:nvPicPr>
          <p:cNvPr id="5" name="not only A but also B">
            <a:hlinkClick r:id="" action="ppaction://media"/>
            <a:extLst>
              <a:ext uri="{FF2B5EF4-FFF2-40B4-BE49-F238E27FC236}">
                <a16:creationId xmlns:a16="http://schemas.microsoft.com/office/drawing/2014/main" id="{2F14132E-0BB0-43F6-4B5F-C1451FA91C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3" y="1031875"/>
            <a:ext cx="406400" cy="406400"/>
          </a:xfrm>
          <a:prstGeom prst="rect">
            <a:avLst/>
          </a:prstGeom>
        </p:spPr>
      </p:pic>
    </p:spTree>
    <p:extLst>
      <p:ext uri="{BB962C8B-B14F-4D97-AF65-F5344CB8AC3E}">
        <p14:creationId xmlns:p14="http://schemas.microsoft.com/office/powerpoint/2010/main" val="3885677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FFC8AD4-443F-4303-A407-2580E5782C1E}"/>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法律</a:t>
              </a:r>
              <a:endParaRPr kumimoji="1" lang="ja-JP" altLang="en-US" sz="7200" dirty="0">
                <a:solidFill>
                  <a:schemeClr val="tx1">
                    <a:lumMod val="85000"/>
                    <a:lumOff val="15000"/>
                  </a:schemeClr>
                </a:solidFill>
              </a:endParaRPr>
            </a:p>
          </p:txBody>
        </p:sp>
      </p:grpSp>
      <p:cxnSp>
        <p:nvCxnSpPr>
          <p:cNvPr id="3" name="直線コネクタ 2">
            <a:extLst>
              <a:ext uri="{FF2B5EF4-FFF2-40B4-BE49-F238E27FC236}">
                <a16:creationId xmlns:a16="http://schemas.microsoft.com/office/drawing/2014/main" id="{45A7935C-D8C3-CA43-4A4E-2D0DDAE9A9B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law">
            <a:hlinkClick r:id="" action="ppaction://media"/>
            <a:extLst>
              <a:ext uri="{FF2B5EF4-FFF2-40B4-BE49-F238E27FC236}">
                <a16:creationId xmlns:a16="http://schemas.microsoft.com/office/drawing/2014/main" id="{10632750-D422-F95A-65FF-A48851FB2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476375"/>
            <a:ext cx="406400" cy="406400"/>
          </a:xfrm>
          <a:prstGeom prst="rect">
            <a:avLst/>
          </a:prstGeom>
        </p:spPr>
      </p:pic>
    </p:spTree>
    <p:extLst>
      <p:ext uri="{BB962C8B-B14F-4D97-AF65-F5344CB8AC3E}">
        <p14:creationId xmlns:p14="http://schemas.microsoft.com/office/powerpoint/2010/main" val="292938480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4E299-ACB9-05F2-6B80-DD72974A62E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E8E7D3F-FCC7-DBCE-23A1-B7D748350F7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50F39FAE-A13D-2266-0602-2D14048CCFD6}"/>
              </a:ext>
            </a:extLst>
          </p:cNvPr>
          <p:cNvSpPr txBox="1"/>
          <p:nvPr/>
        </p:nvSpPr>
        <p:spPr>
          <a:xfrm>
            <a:off x="1951836" y="2321004"/>
            <a:ext cx="52403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海で </a:t>
            </a:r>
            <a:r>
              <a:rPr kumimoji="1" lang="ja-JP" altLang="en-US" sz="4800" b="1" u="sng" dirty="0">
                <a:solidFill>
                  <a:srgbClr val="00B0F0"/>
                </a:solidFill>
                <a:latin typeface="メイリオ" panose="020B0604030504040204" pitchFamily="50" charset="-128"/>
                <a:ea typeface="メイリオ" panose="020B0604030504040204" pitchFamily="50" charset="-128"/>
              </a:rPr>
              <a:t>泳ぐ</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おもしろい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o swim in the sea is interesting.">
            <a:hlinkClick r:id="" action="ppaction://media"/>
            <a:extLst>
              <a:ext uri="{FF2B5EF4-FFF2-40B4-BE49-F238E27FC236}">
                <a16:creationId xmlns:a16="http://schemas.microsoft.com/office/drawing/2014/main" id="{384EA67F-CB7E-8DB6-CDCF-DFD444C18D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475" y="473075"/>
            <a:ext cx="406400" cy="406400"/>
          </a:xfrm>
          <a:prstGeom prst="rect">
            <a:avLst/>
          </a:prstGeom>
        </p:spPr>
      </p:pic>
    </p:spTree>
    <p:extLst>
      <p:ext uri="{BB962C8B-B14F-4D97-AF65-F5344CB8AC3E}">
        <p14:creationId xmlns:p14="http://schemas.microsoft.com/office/powerpoint/2010/main" val="170299716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FF1E4FF-2BA3-787D-30B8-84840091A7B7}"/>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law</a:t>
            </a:r>
            <a:endParaRPr kumimoji="1" lang="ja-JP" altLang="en-US" sz="8000" dirty="0">
              <a:solidFill>
                <a:schemeClr val="tx1">
                  <a:lumMod val="85000"/>
                  <a:lumOff val="15000"/>
                </a:schemeClr>
              </a:solidFill>
            </a:endParaRPr>
          </a:p>
        </p:txBody>
      </p:sp>
      <p:cxnSp>
        <p:nvCxnSpPr>
          <p:cNvPr id="3" name="直線コネクタ 2">
            <a:extLst>
              <a:ext uri="{FF2B5EF4-FFF2-40B4-BE49-F238E27FC236}">
                <a16:creationId xmlns:a16="http://schemas.microsoft.com/office/drawing/2014/main" id="{D726F5E1-9728-C3F9-C343-BE54046F366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law">
            <a:hlinkClick r:id="" action="ppaction://media"/>
            <a:extLst>
              <a:ext uri="{FF2B5EF4-FFF2-40B4-BE49-F238E27FC236}">
                <a16:creationId xmlns:a16="http://schemas.microsoft.com/office/drawing/2014/main" id="{20332B82-5275-F6AE-EDE9-4EC6482C9D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476375"/>
            <a:ext cx="406400" cy="406400"/>
          </a:xfrm>
          <a:prstGeom prst="rect">
            <a:avLst/>
          </a:prstGeom>
        </p:spPr>
      </p:pic>
    </p:spTree>
    <p:extLst>
      <p:ext uri="{BB962C8B-B14F-4D97-AF65-F5344CB8AC3E}">
        <p14:creationId xmlns:p14="http://schemas.microsoft.com/office/powerpoint/2010/main" val="23873839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法律</a:t>
            </a:r>
            <a:endParaRPr kumimoji="1" lang="ja-JP" altLang="en-US" sz="7200" dirty="0">
              <a:solidFill>
                <a:schemeClr val="tx1">
                  <a:lumMod val="85000"/>
                  <a:lumOff val="15000"/>
                </a:schemeClr>
              </a:solidFill>
            </a:endParaRPr>
          </a:p>
        </p:txBody>
      </p:sp>
      <p:cxnSp>
        <p:nvCxnSpPr>
          <p:cNvPr id="5" name="直線コネクタ 4">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680" y="4244492"/>
            <a:ext cx="609601" cy="609600"/>
          </a:xfrm>
          <a:prstGeom prst="rect">
            <a:avLst/>
          </a:prstGeom>
        </p:spPr>
      </p:pic>
      <p:pic>
        <p:nvPicPr>
          <p:cNvPr id="8" name="law">
            <a:hlinkClick r:id="" action="ppaction://media"/>
            <a:extLst>
              <a:ext uri="{FF2B5EF4-FFF2-40B4-BE49-F238E27FC236}">
                <a16:creationId xmlns:a16="http://schemas.microsoft.com/office/drawing/2014/main" id="{E69B8839-F807-125B-3DAF-CE9D92244CC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8175" y="1476375"/>
            <a:ext cx="406400" cy="406400"/>
          </a:xfrm>
          <a:prstGeom prst="rect">
            <a:avLst/>
          </a:prstGeom>
        </p:spPr>
      </p:pic>
    </p:spTree>
    <p:extLst>
      <p:ext uri="{BB962C8B-B14F-4D97-AF65-F5344CB8AC3E}">
        <p14:creationId xmlns:p14="http://schemas.microsoft.com/office/powerpoint/2010/main" val="3568070369"/>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A766A-240C-6DE0-CCFA-9132ECCBAE9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70B881F-B6F3-99C5-5C1D-9408B680E74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63B3DF8-196E-D7D8-C16C-F8A205CF342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58EBD51-8484-3057-8E74-178B76A19C2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0C8C0B16-0175-C6DB-EDC3-36498BB9B567}"/>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B4552687-AA56-E8F9-8F15-03C0D4409117}"/>
                </a:ext>
              </a:extLst>
            </p:cNvPr>
            <p:cNvSpPr txBox="1"/>
            <p:nvPr/>
          </p:nvSpPr>
          <p:spPr>
            <a:xfrm>
              <a:off x="520117" y="4007635"/>
              <a:ext cx="810376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German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7173C62D-7238-681C-8712-7CE79FA21E20}"/>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ドイツ人</a:t>
              </a:r>
            </a:p>
          </p:txBody>
        </p:sp>
      </p:grpSp>
      <p:pic>
        <p:nvPicPr>
          <p:cNvPr id="2" name="German">
            <a:hlinkClick r:id="" action="ppaction://media"/>
            <a:extLst>
              <a:ext uri="{FF2B5EF4-FFF2-40B4-BE49-F238E27FC236}">
                <a16:creationId xmlns:a16="http://schemas.microsoft.com/office/drawing/2014/main" id="{DDF473AB-3C88-4DAB-C5B5-E57FFAC337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6913" y="1157288"/>
            <a:ext cx="406400" cy="406400"/>
          </a:xfrm>
          <a:prstGeom prst="rect">
            <a:avLst/>
          </a:prstGeom>
        </p:spPr>
      </p:pic>
      <p:sp>
        <p:nvSpPr>
          <p:cNvPr id="10" name="正方形/長方形 9">
            <a:extLst>
              <a:ext uri="{FF2B5EF4-FFF2-40B4-BE49-F238E27FC236}">
                <a16:creationId xmlns:a16="http://schemas.microsoft.com/office/drawing/2014/main" id="{F03244CB-3489-D295-5328-7153A28CD8D0}"/>
              </a:ext>
            </a:extLst>
          </p:cNvPr>
          <p:cNvSpPr/>
          <p:nvPr/>
        </p:nvSpPr>
        <p:spPr>
          <a:xfrm>
            <a:off x="1996581" y="3431256"/>
            <a:ext cx="515820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7445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191E-640F-9D50-C63F-A461E87E036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AC24BA9-D157-99C4-1E16-4EE77464B49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033BBD2-19F5-85D7-689C-974754FD304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BD50614-70D7-6694-478E-FB5FB5253A9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2" name="グループ化 1">
            <a:extLst>
              <a:ext uri="{FF2B5EF4-FFF2-40B4-BE49-F238E27FC236}">
                <a16:creationId xmlns:a16="http://schemas.microsoft.com/office/drawing/2014/main" id="{0F433A41-3D21-4077-461D-E65EA05F1C61}"/>
              </a:ext>
            </a:extLst>
          </p:cNvPr>
          <p:cNvGrpSpPr/>
          <p:nvPr/>
        </p:nvGrpSpPr>
        <p:grpSpPr>
          <a:xfrm>
            <a:off x="570451" y="1536175"/>
            <a:ext cx="8003098" cy="3785651"/>
            <a:chOff x="570451" y="1791644"/>
            <a:chExt cx="8003098" cy="3785651"/>
          </a:xfrm>
        </p:grpSpPr>
        <p:sp>
          <p:nvSpPr>
            <p:cNvPr id="6" name="テキスト ボックス 5">
              <a:extLst>
                <a:ext uri="{FF2B5EF4-FFF2-40B4-BE49-F238E27FC236}">
                  <a16:creationId xmlns:a16="http://schemas.microsoft.com/office/drawing/2014/main" id="{0908B5F0-0E31-E974-4925-6AF6A92E7E0E}"/>
                </a:ext>
              </a:extLst>
            </p:cNvPr>
            <p:cNvSpPr txBox="1"/>
            <p:nvPr/>
          </p:nvSpPr>
          <p:spPr>
            <a:xfrm>
              <a:off x="570451" y="4007635"/>
              <a:ext cx="8003098"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national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318165F-8870-823D-2E4B-F2D95598E5DE}"/>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国の</a:t>
              </a:r>
              <a:endParaRPr kumimoji="1" lang="ja-JP" altLang="en-US" sz="7200" dirty="0">
                <a:solidFill>
                  <a:schemeClr val="tx1">
                    <a:lumMod val="85000"/>
                    <a:lumOff val="15000"/>
                  </a:schemeClr>
                </a:solidFill>
              </a:endParaRPr>
            </a:p>
          </p:txBody>
        </p:sp>
      </p:grpSp>
      <p:pic>
        <p:nvPicPr>
          <p:cNvPr id="3" name="national">
            <a:hlinkClick r:id="" action="ppaction://media"/>
            <a:extLst>
              <a:ext uri="{FF2B5EF4-FFF2-40B4-BE49-F238E27FC236}">
                <a16:creationId xmlns:a16="http://schemas.microsoft.com/office/drawing/2014/main" id="{0C2F028A-F6F0-39EC-591B-80F01D14C5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0713" y="1031875"/>
            <a:ext cx="406400" cy="406400"/>
          </a:xfrm>
          <a:prstGeom prst="rect">
            <a:avLst/>
          </a:prstGeom>
        </p:spPr>
      </p:pic>
      <p:sp>
        <p:nvSpPr>
          <p:cNvPr id="10" name="正方形/長方形 9">
            <a:extLst>
              <a:ext uri="{FF2B5EF4-FFF2-40B4-BE49-F238E27FC236}">
                <a16:creationId xmlns:a16="http://schemas.microsoft.com/office/drawing/2014/main" id="{C3B9CDB5-7C11-DFB9-1D44-69544994BEB1}"/>
              </a:ext>
            </a:extLst>
          </p:cNvPr>
          <p:cNvSpPr/>
          <p:nvPr/>
        </p:nvSpPr>
        <p:spPr>
          <a:xfrm>
            <a:off x="1996581" y="3608227"/>
            <a:ext cx="515820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13225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60BB4-AAD5-3E0C-6862-BF9A9DC5368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8095DB6-7F01-5AEF-B433-514F2FEDBE7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E22F1FC-8081-D270-FE6F-C4E0273CF0E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8E94186-B4A1-D910-2187-957BB2EF9CC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EC1C9F84-D846-A078-44AE-1D28601958D4}"/>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CA3A2093-E9FA-0172-59E6-D75CA9B114D5}"/>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license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FD64DFC-EAA1-DA8F-3AA4-F5A6DE1FFCF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資格</a:t>
              </a:r>
              <a:endParaRPr kumimoji="1" lang="ja-JP" altLang="en-US" sz="7200" dirty="0">
                <a:solidFill>
                  <a:schemeClr val="tx1">
                    <a:lumMod val="85000"/>
                    <a:lumOff val="15000"/>
                  </a:schemeClr>
                </a:solidFill>
              </a:endParaRPr>
            </a:p>
          </p:txBody>
        </p:sp>
      </p:grpSp>
      <p:pic>
        <p:nvPicPr>
          <p:cNvPr id="3" name="license">
            <a:hlinkClick r:id="" action="ppaction://media"/>
            <a:extLst>
              <a:ext uri="{FF2B5EF4-FFF2-40B4-BE49-F238E27FC236}">
                <a16:creationId xmlns:a16="http://schemas.microsoft.com/office/drawing/2014/main" id="{080148C1-A958-7FD1-D543-3D31F7C4E5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0713" y="1693863"/>
            <a:ext cx="406400" cy="406400"/>
          </a:xfrm>
          <a:prstGeom prst="rect">
            <a:avLst/>
          </a:prstGeom>
        </p:spPr>
      </p:pic>
      <p:sp>
        <p:nvSpPr>
          <p:cNvPr id="10" name="正方形/長方形 9">
            <a:extLst>
              <a:ext uri="{FF2B5EF4-FFF2-40B4-BE49-F238E27FC236}">
                <a16:creationId xmlns:a16="http://schemas.microsoft.com/office/drawing/2014/main" id="{B77877D6-6922-2B55-D3A5-C60E8585B109}"/>
              </a:ext>
            </a:extLst>
          </p:cNvPr>
          <p:cNvSpPr/>
          <p:nvPr/>
        </p:nvSpPr>
        <p:spPr>
          <a:xfrm>
            <a:off x="2399252" y="3608227"/>
            <a:ext cx="435286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894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56024-0CCB-1139-AA31-B8C3995668C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798E3EE2-403C-D272-5B38-636EEBB942E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AF82A41-4365-D07F-250D-88B1BE2E25A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2BC5D97-9E70-4E01-A9ED-EC67095F65D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2" name="グループ化 1">
            <a:extLst>
              <a:ext uri="{FF2B5EF4-FFF2-40B4-BE49-F238E27FC236}">
                <a16:creationId xmlns:a16="http://schemas.microsoft.com/office/drawing/2014/main" id="{8BF38093-F1E3-4B05-A58B-D9C34E055FB7}"/>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A774FE0F-7F70-6D9B-524F-09AAEB7F3149}"/>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renew</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7" name="テキスト ボックス 6">
              <a:extLst>
                <a:ext uri="{FF2B5EF4-FFF2-40B4-BE49-F238E27FC236}">
                  <a16:creationId xmlns:a16="http://schemas.microsoft.com/office/drawing/2014/main" id="{E0D98801-D71B-E24E-1411-0BE6B96CBE07}"/>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更新する </a:t>
              </a:r>
              <a:endParaRPr kumimoji="1" lang="ja-JP" altLang="en-US" sz="6000" dirty="0">
                <a:solidFill>
                  <a:schemeClr val="tx1">
                    <a:lumMod val="85000"/>
                    <a:lumOff val="15000"/>
                  </a:schemeClr>
                </a:solidFill>
              </a:endParaRPr>
            </a:p>
          </p:txBody>
        </p:sp>
      </p:grpSp>
      <p:pic>
        <p:nvPicPr>
          <p:cNvPr id="8" name="renew">
            <a:hlinkClick r:id="" action="ppaction://media"/>
            <a:extLst>
              <a:ext uri="{FF2B5EF4-FFF2-40B4-BE49-F238E27FC236}">
                <a16:creationId xmlns:a16="http://schemas.microsoft.com/office/drawing/2014/main" id="{113AD06D-D0EF-D8CB-02AF-0A465942E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1467986"/>
            <a:ext cx="406400" cy="406400"/>
          </a:xfrm>
          <a:prstGeom prst="rect">
            <a:avLst/>
          </a:prstGeom>
        </p:spPr>
      </p:pic>
      <p:sp>
        <p:nvSpPr>
          <p:cNvPr id="10" name="正方形/長方形 9">
            <a:extLst>
              <a:ext uri="{FF2B5EF4-FFF2-40B4-BE49-F238E27FC236}">
                <a16:creationId xmlns:a16="http://schemas.microsoft.com/office/drawing/2014/main" id="{82F73ED7-9188-4122-1FCC-21F8C2D43273}"/>
              </a:ext>
            </a:extLst>
          </p:cNvPr>
          <p:cNvSpPr/>
          <p:nvPr/>
        </p:nvSpPr>
        <p:spPr>
          <a:xfrm>
            <a:off x="2743201" y="3953479"/>
            <a:ext cx="36649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95226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 fill="hold"/>
                                        <p:tgtEl>
                                          <p:spTgt spid="8"/>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0A1F9-3058-446A-181A-9447AE0CEF5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A7D6E24-016A-09CF-6368-BBACE326FCB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5C84182-E5C3-D9CC-915F-757A685E624F}"/>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D70CE5E-A83E-BC4E-6C7B-1255C76C437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2" name="グループ化 1">
            <a:extLst>
              <a:ext uri="{FF2B5EF4-FFF2-40B4-BE49-F238E27FC236}">
                <a16:creationId xmlns:a16="http://schemas.microsoft.com/office/drawing/2014/main" id="{6AC53F23-4D25-DA9D-FCFB-5138D6B31D4E}"/>
              </a:ext>
            </a:extLst>
          </p:cNvPr>
          <p:cNvGrpSpPr/>
          <p:nvPr/>
        </p:nvGrpSpPr>
        <p:grpSpPr>
          <a:xfrm>
            <a:off x="545284" y="1536175"/>
            <a:ext cx="8053432" cy="3785651"/>
            <a:chOff x="545284" y="1791644"/>
            <a:chExt cx="8053432" cy="3785651"/>
          </a:xfrm>
        </p:grpSpPr>
        <p:sp>
          <p:nvSpPr>
            <p:cNvPr id="6" name="テキスト ボックス 5">
              <a:extLst>
                <a:ext uri="{FF2B5EF4-FFF2-40B4-BE49-F238E27FC236}">
                  <a16:creationId xmlns:a16="http://schemas.microsoft.com/office/drawing/2014/main" id="{4E457FCB-D33A-65B8-7DB3-675F5C64E6F9}"/>
                </a:ext>
              </a:extLst>
            </p:cNvPr>
            <p:cNvSpPr txBox="1"/>
            <p:nvPr/>
          </p:nvSpPr>
          <p:spPr>
            <a:xfrm>
              <a:off x="545284" y="4007635"/>
              <a:ext cx="805343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purpose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DE6B21B-0052-E416-1472-FB794D7C4323}"/>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目的</a:t>
              </a:r>
              <a:endParaRPr kumimoji="1" lang="ja-JP" altLang="en-US" sz="7200" dirty="0">
                <a:solidFill>
                  <a:schemeClr val="tx1">
                    <a:lumMod val="85000"/>
                    <a:lumOff val="15000"/>
                  </a:schemeClr>
                </a:solidFill>
              </a:endParaRPr>
            </a:p>
          </p:txBody>
        </p:sp>
      </p:grpSp>
      <p:pic>
        <p:nvPicPr>
          <p:cNvPr id="3" name="purpose">
            <a:hlinkClick r:id="" action="ppaction://media"/>
            <a:extLst>
              <a:ext uri="{FF2B5EF4-FFF2-40B4-BE49-F238E27FC236}">
                <a16:creationId xmlns:a16="http://schemas.microsoft.com/office/drawing/2014/main" id="{4C9DA96D-9558-5A6E-0007-26DE21670E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863" y="1241425"/>
            <a:ext cx="406400" cy="406400"/>
          </a:xfrm>
          <a:prstGeom prst="rect">
            <a:avLst/>
          </a:prstGeom>
        </p:spPr>
      </p:pic>
      <p:sp>
        <p:nvSpPr>
          <p:cNvPr id="10" name="正方形/長方形 9">
            <a:extLst>
              <a:ext uri="{FF2B5EF4-FFF2-40B4-BE49-F238E27FC236}">
                <a16:creationId xmlns:a16="http://schemas.microsoft.com/office/drawing/2014/main" id="{CA6D6F0B-EF3D-CE7D-9756-4405355334BB}"/>
              </a:ext>
            </a:extLst>
          </p:cNvPr>
          <p:cNvSpPr/>
          <p:nvPr/>
        </p:nvSpPr>
        <p:spPr>
          <a:xfrm>
            <a:off x="1929469" y="3680197"/>
            <a:ext cx="529242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7980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9B62-6E40-5768-6EFF-FC93F506132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37CD715-0FE2-1725-3EE1-6A3A7A96DEB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BB3F654-56E7-11DE-1F4F-78310D09BC2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16AB31D-AF3E-898E-C146-FB90DE4128C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35CFB0FE-E591-4FA8-E7F6-8D2AFD5460D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788F8F6D-EB50-A5EF-5468-EBE38065497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strict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0C302A8-300B-8912-2312-C612D20DA580}"/>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厳しい</a:t>
              </a:r>
              <a:endParaRPr kumimoji="1" lang="ja-JP" altLang="en-US" sz="12500" dirty="0">
                <a:solidFill>
                  <a:schemeClr val="tx1">
                    <a:lumMod val="85000"/>
                    <a:lumOff val="15000"/>
                  </a:schemeClr>
                </a:solidFill>
              </a:endParaRPr>
            </a:p>
          </p:txBody>
        </p:sp>
      </p:grpSp>
      <p:pic>
        <p:nvPicPr>
          <p:cNvPr id="2" name="strict">
            <a:hlinkClick r:id="" action="ppaction://media"/>
            <a:extLst>
              <a:ext uri="{FF2B5EF4-FFF2-40B4-BE49-F238E27FC236}">
                <a16:creationId xmlns:a16="http://schemas.microsoft.com/office/drawing/2014/main" id="{B1B9AA59-F966-C6D8-76C6-6BDDC09182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600" y="1417638"/>
            <a:ext cx="406400" cy="406400"/>
          </a:xfrm>
          <a:prstGeom prst="rect">
            <a:avLst/>
          </a:prstGeom>
        </p:spPr>
      </p:pic>
      <p:sp>
        <p:nvSpPr>
          <p:cNvPr id="10" name="正方形/長方形 9">
            <a:extLst>
              <a:ext uri="{FF2B5EF4-FFF2-40B4-BE49-F238E27FC236}">
                <a16:creationId xmlns:a16="http://schemas.microsoft.com/office/drawing/2014/main" id="{27BA692C-79C4-D0B8-A450-C8CA5998825A}"/>
              </a:ext>
            </a:extLst>
          </p:cNvPr>
          <p:cNvSpPr/>
          <p:nvPr/>
        </p:nvSpPr>
        <p:spPr>
          <a:xfrm>
            <a:off x="2885814" y="3429000"/>
            <a:ext cx="337973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1891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10D34-F2F0-2951-0D10-4DE1E0CA548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12479C9-3AD6-908F-BF69-BB99F46D7FA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AA492B9-2DCF-46B9-F39A-6CDFD1917C7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43A91F5-E252-856D-8131-FBB9B7AB2C5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2" name="グループ化 1">
            <a:extLst>
              <a:ext uri="{FF2B5EF4-FFF2-40B4-BE49-F238E27FC236}">
                <a16:creationId xmlns:a16="http://schemas.microsoft.com/office/drawing/2014/main" id="{5F690125-AA06-28ED-6459-14F660E20A5F}"/>
              </a:ext>
            </a:extLst>
          </p:cNvPr>
          <p:cNvGrpSpPr/>
          <p:nvPr/>
        </p:nvGrpSpPr>
        <p:grpSpPr>
          <a:xfrm>
            <a:off x="528506" y="1536175"/>
            <a:ext cx="8086988" cy="3640098"/>
            <a:chOff x="528506" y="1791644"/>
            <a:chExt cx="8086988" cy="3640098"/>
          </a:xfrm>
        </p:grpSpPr>
        <p:sp>
          <p:nvSpPr>
            <p:cNvPr id="6" name="テキスト ボックス 5">
              <a:extLst>
                <a:ext uri="{FF2B5EF4-FFF2-40B4-BE49-F238E27FC236}">
                  <a16:creationId xmlns:a16="http://schemas.microsoft.com/office/drawing/2014/main" id="{1A53396F-5A11-B6C6-C873-51F8A19D639F}"/>
                </a:ext>
              </a:extLst>
            </p:cNvPr>
            <p:cNvSpPr txBox="1"/>
            <p:nvPr/>
          </p:nvSpPr>
          <p:spPr>
            <a:xfrm>
              <a:off x="528506" y="4108303"/>
              <a:ext cx="8086988"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knowledge</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9FF4771-D376-1373-F481-6A51430C8F85}"/>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知識</a:t>
              </a:r>
              <a:endParaRPr kumimoji="1" lang="ja-JP" altLang="en-US" sz="7200" dirty="0">
                <a:solidFill>
                  <a:schemeClr val="tx1">
                    <a:lumMod val="85000"/>
                    <a:lumOff val="15000"/>
                  </a:schemeClr>
                </a:solidFill>
              </a:endParaRPr>
            </a:p>
          </p:txBody>
        </p:sp>
      </p:grpSp>
      <p:pic>
        <p:nvPicPr>
          <p:cNvPr id="3" name="knowledge">
            <a:hlinkClick r:id="" action="ppaction://media"/>
            <a:extLst>
              <a:ext uri="{FF2B5EF4-FFF2-40B4-BE49-F238E27FC236}">
                <a16:creationId xmlns:a16="http://schemas.microsoft.com/office/drawing/2014/main" id="{CC56F558-BACD-6C11-09B9-83E7BC0693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3588" y="1317625"/>
            <a:ext cx="406400" cy="406400"/>
          </a:xfrm>
          <a:prstGeom prst="rect">
            <a:avLst/>
          </a:prstGeom>
        </p:spPr>
      </p:pic>
      <p:sp>
        <p:nvSpPr>
          <p:cNvPr id="10" name="正方形/長方形 9">
            <a:extLst>
              <a:ext uri="{FF2B5EF4-FFF2-40B4-BE49-F238E27FC236}">
                <a16:creationId xmlns:a16="http://schemas.microsoft.com/office/drawing/2014/main" id="{96CBAD45-DF5C-F5FA-CFE8-14937FBB4FCB}"/>
              </a:ext>
            </a:extLst>
          </p:cNvPr>
          <p:cNvSpPr/>
          <p:nvPr/>
        </p:nvSpPr>
        <p:spPr>
          <a:xfrm>
            <a:off x="1669410" y="3631442"/>
            <a:ext cx="581254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7369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A550-2AA0-7FAD-0F85-24E3348F330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DA32D7D-F2CB-CC52-AE25-30B3625E2E2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8857663-443F-75AB-8E5C-F4A106161A6A}"/>
              </a:ext>
            </a:extLst>
          </p:cNvPr>
          <p:cNvSpPr txBox="1"/>
          <p:nvPr/>
        </p:nvSpPr>
        <p:spPr>
          <a:xfrm>
            <a:off x="1034106" y="4128490"/>
            <a:ext cx="707578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swim in </a:t>
            </a:r>
            <a:r>
              <a:rPr kumimoji="1" lang="en-US" altLang="ja-JP" sz="4400" b="1" u="sng" dirty="0">
                <a:solidFill>
                  <a:srgbClr val="00B0F0"/>
                </a:solidFill>
                <a:latin typeface="メイリオ" panose="020B0604030504040204" pitchFamily="50" charset="-128"/>
                <a:ea typeface="メイリオ" panose="020B0604030504040204" pitchFamily="50" charset="-128"/>
              </a:rPr>
              <a:t>this</a:t>
            </a:r>
            <a:r>
              <a:rPr kumimoji="1" lang="en-US" altLang="ja-JP" sz="4400" b="1" dirty="0">
                <a:solidFill>
                  <a:srgbClr val="00B0F0"/>
                </a:solidFill>
                <a:latin typeface="メイリオ" panose="020B0604030504040204" pitchFamily="50" charset="-128"/>
                <a:ea typeface="メイリオ" panose="020B0604030504040204" pitchFamily="50" charset="-128"/>
              </a:rPr>
              <a:t> sea</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u="sng" dirty="0">
                <a:solidFill>
                  <a:schemeClr val="accent2"/>
                </a:solidFill>
                <a:latin typeface="メイリオ" panose="020B0604030504040204" pitchFamily="50" charset="-128"/>
                <a:ea typeface="メイリオ" panose="020B0604030504040204" pitchFamily="50" charset="-128"/>
              </a:rPr>
              <a:t>dangerous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5BCC856-166A-56AA-ACC6-0E467292B9AE}"/>
              </a:ext>
            </a:extLst>
          </p:cNvPr>
          <p:cNvSpPr txBox="1"/>
          <p:nvPr/>
        </p:nvSpPr>
        <p:spPr>
          <a:xfrm>
            <a:off x="1365624" y="690490"/>
            <a:ext cx="6412747" cy="2215991"/>
          </a:xfrm>
          <a:prstGeom prst="rect">
            <a:avLst/>
          </a:prstGeom>
          <a:noFill/>
        </p:spPr>
        <p:txBody>
          <a:bodyPr wrap="square" rtlCol="0">
            <a:spAutoFit/>
          </a:bodyPr>
          <a:lstStyle/>
          <a:p>
            <a:pPr>
              <a:lnSpc>
                <a:spcPct val="150000"/>
              </a:lnSpc>
            </a:pPr>
            <a:r>
              <a:rPr kumimoji="1" lang="ja-JP" altLang="en-US" sz="4800" b="1" u="sng" dirty="0">
                <a:solidFill>
                  <a:srgbClr val="00B0F0"/>
                </a:solidFill>
                <a:latin typeface="メイリオ" panose="020B0604030504040204" pitchFamily="50" charset="-128"/>
                <a:ea typeface="メイリオ" panose="020B0604030504040204" pitchFamily="50" charset="-128"/>
              </a:rPr>
              <a:t>この</a:t>
            </a:r>
            <a:r>
              <a:rPr kumimoji="1" lang="ja-JP" altLang="en-US" sz="4800" b="1" dirty="0">
                <a:solidFill>
                  <a:srgbClr val="00B0F0"/>
                </a:solidFill>
                <a:latin typeface="メイリオ" panose="020B0604030504040204" pitchFamily="50" charset="-128"/>
                <a:ea typeface="メイリオ" panose="020B0604030504040204" pitchFamily="50" charset="-128"/>
              </a:rPr>
              <a:t>海で 泳ぐことは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危険</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wim in this sea is dangerous.">
            <a:hlinkClick r:id="" action="ppaction://media"/>
            <a:extLst>
              <a:ext uri="{FF2B5EF4-FFF2-40B4-BE49-F238E27FC236}">
                <a16:creationId xmlns:a16="http://schemas.microsoft.com/office/drawing/2014/main" id="{8CBE6C31-3B74-423D-3CD9-43102C39F2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0475" y="650875"/>
            <a:ext cx="406400" cy="406400"/>
          </a:xfrm>
          <a:prstGeom prst="rect">
            <a:avLst/>
          </a:prstGeom>
        </p:spPr>
      </p:pic>
    </p:spTree>
    <p:extLst>
      <p:ext uri="{BB962C8B-B14F-4D97-AF65-F5344CB8AC3E}">
        <p14:creationId xmlns:p14="http://schemas.microsoft.com/office/powerpoint/2010/main" val="40477326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753A-4B95-B7AB-5E24-AF0B6D7B66A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DD9B865-5047-8419-9980-24DEB02E5BD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1E1B8BE-D54B-48CD-68DA-0E599BC7ACD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13CD4AB-8E39-D5AB-FDEB-F2BEB0805ACB}"/>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978847FD-E245-0FEF-9B29-974B517389C1}"/>
              </a:ext>
            </a:extLst>
          </p:cNvPr>
          <p:cNvGrpSpPr/>
          <p:nvPr/>
        </p:nvGrpSpPr>
        <p:grpSpPr>
          <a:xfrm>
            <a:off x="0" y="1330548"/>
            <a:ext cx="9144000" cy="4196904"/>
            <a:chOff x="0" y="829370"/>
            <a:chExt cx="9144000" cy="4196904"/>
          </a:xfrm>
        </p:grpSpPr>
        <p:sp>
          <p:nvSpPr>
            <p:cNvPr id="6" name="テキスト ボックス 5">
              <a:extLst>
                <a:ext uri="{FF2B5EF4-FFF2-40B4-BE49-F238E27FC236}">
                  <a16:creationId xmlns:a16="http://schemas.microsoft.com/office/drawing/2014/main" id="{7142B76A-2586-524B-3EC3-91E7228AEBFF}"/>
                </a:ext>
              </a:extLst>
            </p:cNvPr>
            <p:cNvSpPr txBox="1"/>
            <p:nvPr/>
          </p:nvSpPr>
          <p:spPr>
            <a:xfrm>
              <a:off x="0" y="3702835"/>
              <a:ext cx="91440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damage</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BCCC534-C572-9F5A-5BBB-22CE891B0732}"/>
                </a:ext>
              </a:extLst>
            </p:cNvPr>
            <p:cNvSpPr txBox="1"/>
            <p:nvPr/>
          </p:nvSpPr>
          <p:spPr>
            <a:xfrm>
              <a:off x="815009" y="829370"/>
              <a:ext cx="7513983" cy="2554545"/>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に</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被害を与える </a:t>
              </a:r>
              <a:endParaRPr kumimoji="1" lang="ja-JP" altLang="en-US" sz="5400" dirty="0">
                <a:solidFill>
                  <a:schemeClr val="tx1">
                    <a:lumMod val="85000"/>
                    <a:lumOff val="15000"/>
                  </a:schemeClr>
                </a:solidFill>
              </a:endParaRPr>
            </a:p>
          </p:txBody>
        </p:sp>
      </p:grpSp>
      <p:pic>
        <p:nvPicPr>
          <p:cNvPr id="4" name="damage">
            <a:hlinkClick r:id="" action="ppaction://media"/>
            <a:extLst>
              <a:ext uri="{FF2B5EF4-FFF2-40B4-BE49-F238E27FC236}">
                <a16:creationId xmlns:a16="http://schemas.microsoft.com/office/drawing/2014/main" id="{EB65C49A-C42B-DFD4-55DD-3E57CB6E1C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125" y="1443038"/>
            <a:ext cx="406400" cy="406400"/>
          </a:xfrm>
          <a:prstGeom prst="rect">
            <a:avLst/>
          </a:prstGeom>
        </p:spPr>
      </p:pic>
      <p:sp>
        <p:nvSpPr>
          <p:cNvPr id="10" name="正方形/長方形 9">
            <a:extLst>
              <a:ext uri="{FF2B5EF4-FFF2-40B4-BE49-F238E27FC236}">
                <a16:creationId xmlns:a16="http://schemas.microsoft.com/office/drawing/2014/main" id="{121779CA-17F7-80A6-49BD-C5CD24EC9134}"/>
              </a:ext>
            </a:extLst>
          </p:cNvPr>
          <p:cNvSpPr/>
          <p:nvPr/>
        </p:nvSpPr>
        <p:spPr>
          <a:xfrm>
            <a:off x="2390863" y="4093104"/>
            <a:ext cx="4369640" cy="143434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939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6792-450C-B5FA-95C0-24521479B79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39EAB90-1469-D7BB-8BCC-76512098849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EAA64C9-15A9-225B-4443-6B6CC7F8126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DC08B0C-4DAD-79EB-316B-902409C69C3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258A8D6E-3F27-586E-15AF-35A972DBB5A3}"/>
              </a:ext>
            </a:extLst>
          </p:cNvPr>
          <p:cNvGrpSpPr/>
          <p:nvPr/>
        </p:nvGrpSpPr>
        <p:grpSpPr>
          <a:xfrm>
            <a:off x="0" y="955551"/>
            <a:ext cx="9144000" cy="4762232"/>
            <a:chOff x="0" y="829370"/>
            <a:chExt cx="9144000" cy="4762232"/>
          </a:xfrm>
        </p:grpSpPr>
        <p:sp>
          <p:nvSpPr>
            <p:cNvPr id="6" name="テキスト ボックス 5">
              <a:extLst>
                <a:ext uri="{FF2B5EF4-FFF2-40B4-BE49-F238E27FC236}">
                  <a16:creationId xmlns:a16="http://schemas.microsoft.com/office/drawing/2014/main" id="{FDBE5199-0CF1-BC81-1427-E0AEF93651FD}"/>
                </a:ext>
              </a:extLst>
            </p:cNvPr>
            <p:cNvSpPr txBox="1"/>
            <p:nvPr/>
          </p:nvSpPr>
          <p:spPr>
            <a:xfrm>
              <a:off x="0" y="3467944"/>
              <a:ext cx="9144000" cy="2123658"/>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[not] [only] A</a:t>
              </a:r>
            </a:p>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[but] [also] B</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8B7A20A-A21C-7268-1350-47368381FED2}"/>
                </a:ext>
              </a:extLst>
            </p:cNvPr>
            <p:cNvSpPr txBox="1"/>
            <p:nvPr/>
          </p:nvSpPr>
          <p:spPr>
            <a:xfrm>
              <a:off x="815009" y="829370"/>
              <a:ext cx="7513983" cy="2554545"/>
            </a:xfrm>
            <a:prstGeom prst="rect">
              <a:avLst/>
            </a:prstGeom>
            <a:noFill/>
          </p:spPr>
          <p:txBody>
            <a:bodyPr wrap="square" rtlCol="0">
              <a:spAutoFit/>
            </a:bodyPr>
            <a:lstStyle/>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ばかりでなく</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もまた</a:t>
              </a:r>
              <a:endParaRPr kumimoji="1" lang="ja-JP" altLang="en-US" sz="6000" dirty="0">
                <a:solidFill>
                  <a:schemeClr val="tx1">
                    <a:lumMod val="85000"/>
                    <a:lumOff val="15000"/>
                  </a:schemeClr>
                </a:solidFill>
              </a:endParaRPr>
            </a:p>
          </p:txBody>
        </p:sp>
      </p:grpSp>
      <p:pic>
        <p:nvPicPr>
          <p:cNvPr id="4" name="not only A but also B">
            <a:hlinkClick r:id="" action="ppaction://media"/>
            <a:extLst>
              <a:ext uri="{FF2B5EF4-FFF2-40B4-BE49-F238E27FC236}">
                <a16:creationId xmlns:a16="http://schemas.microsoft.com/office/drawing/2014/main" id="{1DEF33CA-1EFD-5156-AEE2-DABE18EB77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863" y="1031875"/>
            <a:ext cx="406400" cy="406400"/>
          </a:xfrm>
          <a:prstGeom prst="rect">
            <a:avLst/>
          </a:prstGeom>
        </p:spPr>
      </p:pic>
      <p:sp>
        <p:nvSpPr>
          <p:cNvPr id="10" name="正方形/長方形 9">
            <a:extLst>
              <a:ext uri="{FF2B5EF4-FFF2-40B4-BE49-F238E27FC236}">
                <a16:creationId xmlns:a16="http://schemas.microsoft.com/office/drawing/2014/main" id="{90CB59C5-4C34-F5BF-5081-7109BCBBA465}"/>
              </a:ext>
            </a:extLst>
          </p:cNvPr>
          <p:cNvSpPr/>
          <p:nvPr/>
        </p:nvSpPr>
        <p:spPr>
          <a:xfrm>
            <a:off x="1870745" y="3649160"/>
            <a:ext cx="1518408" cy="87250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276F7DF-DA5F-1145-46A5-94424CB28A71}"/>
              </a:ext>
            </a:extLst>
          </p:cNvPr>
          <p:cNvSpPr/>
          <p:nvPr/>
        </p:nvSpPr>
        <p:spPr>
          <a:xfrm>
            <a:off x="4420997" y="3643951"/>
            <a:ext cx="1937857" cy="87250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38F2BC2-90E7-0E91-45FA-06766252D7DF}"/>
              </a:ext>
            </a:extLst>
          </p:cNvPr>
          <p:cNvSpPr/>
          <p:nvPr/>
        </p:nvSpPr>
        <p:spPr>
          <a:xfrm>
            <a:off x="1870745" y="4706034"/>
            <a:ext cx="1518408" cy="87250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F06F676-EC35-A62D-B19C-85BC387782A4}"/>
              </a:ext>
            </a:extLst>
          </p:cNvPr>
          <p:cNvSpPr/>
          <p:nvPr/>
        </p:nvSpPr>
        <p:spPr>
          <a:xfrm>
            <a:off x="4420997" y="4700825"/>
            <a:ext cx="1937857" cy="87250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86262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2" grpId="0" animBg="1"/>
      <p:bldP spid="1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AE92D-376A-4997-8923-F7C4F7B0F81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5EF1E54-9D38-B284-8937-C588679CADD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394A2A1-6521-1C9C-79B4-196E4ED0114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F9C71CE-C35E-BA2E-5872-FE9DB5603DD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2" name="グループ化 1">
            <a:extLst>
              <a:ext uri="{FF2B5EF4-FFF2-40B4-BE49-F238E27FC236}">
                <a16:creationId xmlns:a16="http://schemas.microsoft.com/office/drawing/2014/main" id="{DEF43345-1BD1-AD54-241E-B3D8F50FAD0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2F0F476E-3E93-297B-BF31-FDA4E347ACC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FE1703E-9B67-3013-AB89-45C75C2E415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法律</a:t>
              </a:r>
              <a:endParaRPr kumimoji="1" lang="ja-JP" altLang="en-US" sz="7200" dirty="0">
                <a:solidFill>
                  <a:schemeClr val="tx1">
                    <a:lumMod val="85000"/>
                    <a:lumOff val="15000"/>
                  </a:schemeClr>
                </a:solidFill>
              </a:endParaRPr>
            </a:p>
          </p:txBody>
        </p:sp>
      </p:grpSp>
      <p:cxnSp>
        <p:nvCxnSpPr>
          <p:cNvPr id="3" name="直線コネクタ 2">
            <a:extLst>
              <a:ext uri="{FF2B5EF4-FFF2-40B4-BE49-F238E27FC236}">
                <a16:creationId xmlns:a16="http://schemas.microsoft.com/office/drawing/2014/main" id="{877EA914-73E9-5B28-BD39-48F4B7A5E501}"/>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law">
            <a:hlinkClick r:id="" action="ppaction://media"/>
            <a:extLst>
              <a:ext uri="{FF2B5EF4-FFF2-40B4-BE49-F238E27FC236}">
                <a16:creationId xmlns:a16="http://schemas.microsoft.com/office/drawing/2014/main" id="{715B9E34-D594-A9D9-F2B6-DF153384E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8175" y="1476375"/>
            <a:ext cx="406400" cy="406400"/>
          </a:xfrm>
          <a:prstGeom prst="rect">
            <a:avLst/>
          </a:prstGeom>
        </p:spPr>
      </p:pic>
      <p:sp>
        <p:nvSpPr>
          <p:cNvPr id="11" name="正方形/長方形 10">
            <a:extLst>
              <a:ext uri="{FF2B5EF4-FFF2-40B4-BE49-F238E27FC236}">
                <a16:creationId xmlns:a16="http://schemas.microsoft.com/office/drawing/2014/main" id="{8D0028FE-5F34-3B0D-1EEC-D1752FB9B9DA}"/>
              </a:ext>
            </a:extLst>
          </p:cNvPr>
          <p:cNvSpPr/>
          <p:nvPr/>
        </p:nvSpPr>
        <p:spPr>
          <a:xfrm>
            <a:off x="3303015" y="3575496"/>
            <a:ext cx="254533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880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 fill="hold"/>
                                        <p:tgtEl>
                                          <p:spTgt spid="5"/>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6F1C7CBC-8FAE-33BE-451A-FB06B996011F}"/>
              </a:ext>
            </a:extLst>
          </p:cNvPr>
          <p:cNvPicPr>
            <a:picLocks noChangeAspect="1"/>
          </p:cNvPicPr>
          <p:nvPr/>
        </p:nvPicPr>
        <p:blipFill>
          <a:blip r:embed="rId6"/>
          <a:stretch>
            <a:fillRect/>
          </a:stretch>
        </p:blipFill>
        <p:spPr>
          <a:xfrm>
            <a:off x="147697" y="1309687"/>
            <a:ext cx="8848800" cy="4508315"/>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1927445" y="14410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ACA43BA-0AC4-C98F-230A-3DB2FEC38CD4}"/>
              </a:ext>
            </a:extLst>
          </p:cNvPr>
          <p:cNvCxnSpPr/>
          <p:nvPr/>
        </p:nvCxnSpPr>
        <p:spPr>
          <a:xfrm flipH="1">
            <a:off x="6999308" y="14410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8643CA6-9F3A-9B94-0873-82DCFDCB67E9}"/>
              </a:ext>
            </a:extLst>
          </p:cNvPr>
          <p:cNvCxnSpPr/>
          <p:nvPr/>
        </p:nvCxnSpPr>
        <p:spPr>
          <a:xfrm flipH="1">
            <a:off x="8487767" y="144101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AE05F75-DF0C-17B5-9BF1-56F2F039C107}"/>
              </a:ext>
            </a:extLst>
          </p:cNvPr>
          <p:cNvCxnSpPr/>
          <p:nvPr/>
        </p:nvCxnSpPr>
        <p:spPr>
          <a:xfrm flipH="1">
            <a:off x="1619379" y="20962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3C6F28D-4211-8CE8-30CE-6BFF84720690}"/>
              </a:ext>
            </a:extLst>
          </p:cNvPr>
          <p:cNvCxnSpPr/>
          <p:nvPr/>
        </p:nvCxnSpPr>
        <p:spPr>
          <a:xfrm flipH="1">
            <a:off x="3302508" y="20962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D776AE6D-9ADD-D2D6-2DCB-5D06898C805D}"/>
              </a:ext>
            </a:extLst>
          </p:cNvPr>
          <p:cNvCxnSpPr/>
          <p:nvPr/>
        </p:nvCxnSpPr>
        <p:spPr>
          <a:xfrm flipH="1">
            <a:off x="5011766" y="20962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0B2AD0E-F855-05AF-DD78-EE6DCC5F1780}"/>
              </a:ext>
            </a:extLst>
          </p:cNvPr>
          <p:cNvCxnSpPr/>
          <p:nvPr/>
        </p:nvCxnSpPr>
        <p:spPr>
          <a:xfrm flipH="1">
            <a:off x="7462090" y="20962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F5F83C7-104B-ACCB-D900-F39F6CBDAA4A}"/>
              </a:ext>
            </a:extLst>
          </p:cNvPr>
          <p:cNvCxnSpPr/>
          <p:nvPr/>
        </p:nvCxnSpPr>
        <p:spPr>
          <a:xfrm flipH="1">
            <a:off x="1089622"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570BDF5-FC89-9FB7-8874-E47E92EFF0A4}"/>
              </a:ext>
            </a:extLst>
          </p:cNvPr>
          <p:cNvCxnSpPr/>
          <p:nvPr/>
        </p:nvCxnSpPr>
        <p:spPr>
          <a:xfrm flipH="1">
            <a:off x="2059966"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4CDD08E-C38E-B02B-7C56-BE2A7BF1D1C0}"/>
              </a:ext>
            </a:extLst>
          </p:cNvPr>
          <p:cNvCxnSpPr/>
          <p:nvPr/>
        </p:nvCxnSpPr>
        <p:spPr>
          <a:xfrm flipH="1">
            <a:off x="2925949"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F0B63AB-F0E7-1943-DF6D-E9DD70480AFD}"/>
              </a:ext>
            </a:extLst>
          </p:cNvPr>
          <p:cNvCxnSpPr/>
          <p:nvPr/>
        </p:nvCxnSpPr>
        <p:spPr>
          <a:xfrm flipH="1">
            <a:off x="4428387"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1FE1470-054C-FFCF-1A6C-67704C16760F}"/>
              </a:ext>
            </a:extLst>
          </p:cNvPr>
          <p:cNvCxnSpPr/>
          <p:nvPr/>
        </p:nvCxnSpPr>
        <p:spPr>
          <a:xfrm flipH="1">
            <a:off x="6661642" y="2657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38521DA-5901-F89B-3181-E273D3E0ECDB}"/>
              </a:ext>
            </a:extLst>
          </p:cNvPr>
          <p:cNvCxnSpPr/>
          <p:nvPr/>
        </p:nvCxnSpPr>
        <p:spPr>
          <a:xfrm flipH="1">
            <a:off x="8786255" y="265702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341DFAF-D60E-BF0A-6097-968EF2B6B71F}"/>
              </a:ext>
            </a:extLst>
          </p:cNvPr>
          <p:cNvCxnSpPr/>
          <p:nvPr/>
        </p:nvCxnSpPr>
        <p:spPr>
          <a:xfrm flipH="1">
            <a:off x="1861184" y="331092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2523F20-D5C0-2C7F-20B9-BCF934EEF49E}"/>
              </a:ext>
            </a:extLst>
          </p:cNvPr>
          <p:cNvCxnSpPr/>
          <p:nvPr/>
        </p:nvCxnSpPr>
        <p:spPr>
          <a:xfrm flipH="1">
            <a:off x="4505739" y="331092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E07FBD2-00BD-A0AA-7B27-6D88232623F3}"/>
              </a:ext>
            </a:extLst>
          </p:cNvPr>
          <p:cNvCxnSpPr/>
          <p:nvPr/>
        </p:nvCxnSpPr>
        <p:spPr>
          <a:xfrm flipH="1">
            <a:off x="4889800" y="330519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B9017D3-237D-ACDE-FD0C-B48B72301AD8}"/>
              </a:ext>
            </a:extLst>
          </p:cNvPr>
          <p:cNvCxnSpPr/>
          <p:nvPr/>
        </p:nvCxnSpPr>
        <p:spPr>
          <a:xfrm flipH="1">
            <a:off x="8421506" y="330519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740AC70-0398-08D1-7999-2F29D18C0243}"/>
              </a:ext>
            </a:extLst>
          </p:cNvPr>
          <p:cNvCxnSpPr/>
          <p:nvPr/>
        </p:nvCxnSpPr>
        <p:spPr>
          <a:xfrm flipH="1">
            <a:off x="1486858" y="39299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38AD9B3-E782-45D0-F952-43365A8354C9}"/>
              </a:ext>
            </a:extLst>
          </p:cNvPr>
          <p:cNvCxnSpPr/>
          <p:nvPr/>
        </p:nvCxnSpPr>
        <p:spPr>
          <a:xfrm flipH="1">
            <a:off x="2692964" y="392995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B9AB5B6-E38F-3156-1EF6-63B24AB8AD32}"/>
              </a:ext>
            </a:extLst>
          </p:cNvPr>
          <p:cNvCxnSpPr/>
          <p:nvPr/>
        </p:nvCxnSpPr>
        <p:spPr>
          <a:xfrm flipH="1">
            <a:off x="695720" y="45556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0F19E5C-0E8E-4A44-43DD-0D1EB7B73E6C}"/>
              </a:ext>
            </a:extLst>
          </p:cNvPr>
          <p:cNvCxnSpPr/>
          <p:nvPr/>
        </p:nvCxnSpPr>
        <p:spPr>
          <a:xfrm flipH="1">
            <a:off x="2335435" y="45556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1587DD7D-DE25-ACAA-B79C-C9D82663B423}"/>
              </a:ext>
            </a:extLst>
          </p:cNvPr>
          <p:cNvCxnSpPr/>
          <p:nvPr/>
        </p:nvCxnSpPr>
        <p:spPr>
          <a:xfrm flipH="1">
            <a:off x="4480339" y="144101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9CABB8B-1DBF-17B6-92B3-09A7BB792EC6}"/>
              </a:ext>
            </a:extLst>
          </p:cNvPr>
          <p:cNvCxnSpPr/>
          <p:nvPr/>
        </p:nvCxnSpPr>
        <p:spPr>
          <a:xfrm flipH="1">
            <a:off x="5109156" y="392995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5876696-F5AF-05C0-079D-D438F802EED1}"/>
              </a:ext>
            </a:extLst>
          </p:cNvPr>
          <p:cNvCxnSpPr/>
          <p:nvPr/>
        </p:nvCxnSpPr>
        <p:spPr>
          <a:xfrm flipH="1">
            <a:off x="8786254" y="392995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75809575-B85E-132F-F675-6A69F5BD8360}"/>
              </a:ext>
            </a:extLst>
          </p:cNvPr>
          <p:cNvCxnSpPr/>
          <p:nvPr/>
        </p:nvCxnSpPr>
        <p:spPr>
          <a:xfrm flipH="1">
            <a:off x="6316393" y="45556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B195EE0-4F35-0901-1F68-FA74E3E4207E}"/>
              </a:ext>
            </a:extLst>
          </p:cNvPr>
          <p:cNvCxnSpPr/>
          <p:nvPr/>
        </p:nvCxnSpPr>
        <p:spPr>
          <a:xfrm flipH="1">
            <a:off x="8798617" y="45556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0266DA8-1D5D-53F4-2315-7BD6B8C7750C}"/>
              </a:ext>
            </a:extLst>
          </p:cNvPr>
          <p:cNvCxnSpPr/>
          <p:nvPr/>
        </p:nvCxnSpPr>
        <p:spPr>
          <a:xfrm flipH="1">
            <a:off x="4528684" y="512732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S_G3_09_07_reading_s2">
            <a:hlinkClick r:id="" action="ppaction://media"/>
            <a:extLst>
              <a:ext uri="{FF2B5EF4-FFF2-40B4-BE49-F238E27FC236}">
                <a16:creationId xmlns:a16="http://schemas.microsoft.com/office/drawing/2014/main" id="{9BCAC38C-B297-EE39-C8A2-F288249B4E7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750675" y="1387475"/>
            <a:ext cx="406400" cy="406400"/>
          </a:xfrm>
          <a:prstGeom prst="rect">
            <a:avLst/>
          </a:prstGeom>
        </p:spPr>
      </p:pic>
      <p:pic>
        <p:nvPicPr>
          <p:cNvPr id="31" name="AS_G3_09_07_reading_s2">
            <a:hlinkClick r:id="" action="ppaction://media"/>
            <a:extLst>
              <a:ext uri="{FF2B5EF4-FFF2-40B4-BE49-F238E27FC236}">
                <a16:creationId xmlns:a16="http://schemas.microsoft.com/office/drawing/2014/main" id="{43AA7147-E421-99B6-7875-AA1598B136D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750675" y="558159"/>
            <a:ext cx="406400" cy="406400"/>
          </a:xfrm>
          <a:prstGeom prst="rect">
            <a:avLst/>
          </a:prstGeom>
        </p:spPr>
      </p:pic>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56"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956"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up)">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up)">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up)">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up)">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up)">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wipe(up)">
                                      <p:cBhvr>
                                        <p:cTn id="104" dur="5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up)">
                                      <p:cBhvr>
                                        <p:cTn id="109" dur="500"/>
                                        <p:tgtEl>
                                          <p:spTgt spid="2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wipe(up)">
                                      <p:cBhvr>
                                        <p:cTn id="114" dur="500"/>
                                        <p:tgtEl>
                                          <p:spTgt spid="25"/>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wipe(up)">
                                      <p:cBhvr>
                                        <p:cTn id="119" dur="500"/>
                                        <p:tgtEl>
                                          <p:spTgt spid="2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wipe(up)">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wipe(up)">
                                      <p:cBhvr>
                                        <p:cTn id="129" dur="500"/>
                                        <p:tgtEl>
                                          <p:spTgt spid="26"/>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wipe(up)">
                                      <p:cBhvr>
                                        <p:cTn id="134" dur="500"/>
                                        <p:tgtEl>
                                          <p:spTgt spid="27"/>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nodeType="click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wipe(up)">
                                      <p:cBhvr>
                                        <p:cTn id="139" dur="500"/>
                                        <p:tgtEl>
                                          <p:spTgt spid="3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nodeType="clickEffect">
                                  <p:stCondLst>
                                    <p:cond delay="0"/>
                                  </p:stCondLst>
                                  <p:childTnLst>
                                    <p:set>
                                      <p:cBhvr>
                                        <p:cTn id="143" dur="1" fill="hold">
                                          <p:stCondLst>
                                            <p:cond delay="0"/>
                                          </p:stCondLst>
                                        </p:cTn>
                                        <p:tgtEl>
                                          <p:spTgt spid="39"/>
                                        </p:tgtEl>
                                        <p:attrNameLst>
                                          <p:attrName>style.visibility</p:attrName>
                                        </p:attrNameLst>
                                      </p:cBhvr>
                                      <p:to>
                                        <p:strVal val="visible"/>
                                      </p:to>
                                    </p:set>
                                    <p:animEffect transition="in" filter="wipe(up)">
                                      <p:cBhvr>
                                        <p:cTn id="144" dur="500"/>
                                        <p:tgtEl>
                                          <p:spTgt spid="39"/>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nodeType="clickEffect">
                                  <p:stCondLst>
                                    <p:cond delay="0"/>
                                  </p:stCondLst>
                                  <p:childTnLst>
                                    <p:set>
                                      <p:cBhvr>
                                        <p:cTn id="148" dur="1" fill="hold">
                                          <p:stCondLst>
                                            <p:cond delay="0"/>
                                          </p:stCondLst>
                                        </p:cTn>
                                        <p:tgtEl>
                                          <p:spTgt spid="41"/>
                                        </p:tgtEl>
                                        <p:attrNameLst>
                                          <p:attrName>style.visibility</p:attrName>
                                        </p:attrNameLst>
                                      </p:cBhvr>
                                      <p:to>
                                        <p:strVal val="visible"/>
                                      </p:to>
                                    </p:set>
                                    <p:animEffect transition="in" filter="wipe(up)">
                                      <p:cBhvr>
                                        <p:cTn id="1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0"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51" fill="hold" display="0">
                  <p:stCondLst>
                    <p:cond delay="indefinite"/>
                  </p:stCondLst>
                  <p:endCondLst>
                    <p:cond evt="onStopAudio" delay="0">
                      <p:tgtEl>
                        <p:sldTgt/>
                      </p:tgtEl>
                    </p:cond>
                  </p:endCondLst>
                </p:cTn>
                <p:tgtEl>
                  <p:spTgt spid="21"/>
                </p:tgtEl>
              </p:cMediaNode>
            </p:audio>
            <p:audio>
              <p:cMediaNode vol="80000">
                <p:cTn id="152" fill="hold" display="0">
                  <p:stCondLst>
                    <p:cond delay="indefinite"/>
                  </p:stCondLst>
                  <p:endCondLst>
                    <p:cond evt="onStopAudio" delay="0">
                      <p:tgtEl>
                        <p:sldTgt/>
                      </p:tgtEl>
                    </p:cond>
                    <p:cond evt="onNext" delay="0">
                      <p:tgtEl>
                        <p:sldTgt/>
                      </p:tgtEl>
                    </p:cond>
                  </p:endCondLst>
                </p:cTn>
                <p:tgtEl>
                  <p:spTgt spid="31"/>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8D3-2994-BFF2-EA6C-E080242E83B6}"/>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26FF897-F776-6E29-510F-2A2C8C2ECA25}"/>
              </a:ext>
            </a:extLst>
          </p:cNvPr>
          <p:cNvPicPr>
            <a:picLocks noChangeAspect="1"/>
          </p:cNvPicPr>
          <p:nvPr/>
        </p:nvPicPr>
        <p:blipFill>
          <a:blip r:embed="rId2"/>
          <a:srcRect b="91610"/>
          <a:stretch/>
        </p:blipFill>
        <p:spPr>
          <a:xfrm>
            <a:off x="292216" y="1022217"/>
            <a:ext cx="8596800" cy="755784"/>
          </a:xfrm>
          <a:prstGeom prst="rect">
            <a:avLst/>
          </a:prstGeom>
        </p:spPr>
      </p:pic>
      <p:sp>
        <p:nvSpPr>
          <p:cNvPr id="15" name="正方形/長方形 14">
            <a:extLst>
              <a:ext uri="{FF2B5EF4-FFF2-40B4-BE49-F238E27FC236}">
                <a16:creationId xmlns:a16="http://schemas.microsoft.com/office/drawing/2014/main" id="{222BBDD5-8708-F83C-0371-03771307D391}"/>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D671A7F-E91C-7EAB-0F10-7615425D4378}"/>
              </a:ext>
            </a:extLst>
          </p:cNvPr>
          <p:cNvSpPr txBox="1"/>
          <p:nvPr/>
        </p:nvSpPr>
        <p:spPr>
          <a:xfrm>
            <a:off x="537493" y="2732438"/>
            <a:ext cx="8069014" cy="317009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go fishing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go fishing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は「釣りをすること」という意味で、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all over the world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「世界中で」という意味をもち、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3BBE59C6-9BC9-2A78-CF43-FA443CF3AEB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2D8B026-A105-31AD-3D56-65363503DBD0}"/>
              </a:ext>
            </a:extLst>
          </p:cNvPr>
          <p:cNvSpPr txBox="1"/>
          <p:nvPr/>
        </p:nvSpPr>
        <p:spPr>
          <a:xfrm>
            <a:off x="537493" y="1858900"/>
            <a:ext cx="493197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世界中の多くの人々は釣りに行くことが好きです。</a:t>
            </a:r>
          </a:p>
        </p:txBody>
      </p:sp>
    </p:spTree>
    <p:extLst>
      <p:ext uri="{BB962C8B-B14F-4D97-AF65-F5344CB8AC3E}">
        <p14:creationId xmlns:p14="http://schemas.microsoft.com/office/powerpoint/2010/main" val="828246063"/>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7102F-0574-CB96-22A7-9B8AAD34FCD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836D82D-68D1-9E29-6086-ADBDEE49ACF5}"/>
              </a:ext>
            </a:extLst>
          </p:cNvPr>
          <p:cNvPicPr>
            <a:picLocks noChangeAspect="1"/>
          </p:cNvPicPr>
          <p:nvPr/>
        </p:nvPicPr>
        <p:blipFill>
          <a:blip r:embed="rId2"/>
          <a:srcRect t="8792" b="77955"/>
          <a:stretch/>
        </p:blipFill>
        <p:spPr>
          <a:xfrm>
            <a:off x="292216" y="670590"/>
            <a:ext cx="8596800" cy="1193799"/>
          </a:xfrm>
          <a:prstGeom prst="rect">
            <a:avLst/>
          </a:prstGeom>
        </p:spPr>
      </p:pic>
      <p:sp>
        <p:nvSpPr>
          <p:cNvPr id="15" name="正方形/長方形 14">
            <a:extLst>
              <a:ext uri="{FF2B5EF4-FFF2-40B4-BE49-F238E27FC236}">
                <a16:creationId xmlns:a16="http://schemas.microsoft.com/office/drawing/2014/main" id="{097B57E1-12C5-22FF-3AAE-D92D01CD64BE}"/>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8A53C93-C1C1-8F30-7FED-C6CB2FDF7FE1}"/>
              </a:ext>
            </a:extLst>
          </p:cNvPr>
          <p:cNvSpPr txBox="1"/>
          <p:nvPr/>
        </p:nvSpPr>
        <p:spPr>
          <a:xfrm>
            <a:off x="537493" y="2732438"/>
            <a:ext cx="806901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difficult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は形式主語で、文の構造を整えるはたらきです。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実際の意味をもちません。</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は「それを楽しむこと」という意味で、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 difficult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difficult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の難易度を</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説明する補語になっています。</a:t>
            </a:r>
          </a:p>
        </p:txBody>
      </p:sp>
      <p:pic>
        <p:nvPicPr>
          <p:cNvPr id="17" name="図 16">
            <a:extLst>
              <a:ext uri="{FF2B5EF4-FFF2-40B4-BE49-F238E27FC236}">
                <a16:creationId xmlns:a16="http://schemas.microsoft.com/office/drawing/2014/main" id="{51E8B157-BEE9-55EC-3D11-596956FE3AE5}"/>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5F20659-B6B8-71FE-931C-97116FE6D929}"/>
              </a:ext>
            </a:extLst>
          </p:cNvPr>
          <p:cNvSpPr txBox="1"/>
          <p:nvPr/>
        </p:nvSpPr>
        <p:spPr>
          <a:xfrm>
            <a:off x="537493" y="1858900"/>
            <a:ext cx="579557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しかし、ドイツ人たちにとってそれを楽しむのは難しいです。</a:t>
            </a:r>
          </a:p>
        </p:txBody>
      </p:sp>
    </p:spTree>
    <p:extLst>
      <p:ext uri="{BB962C8B-B14F-4D97-AF65-F5344CB8AC3E}">
        <p14:creationId xmlns:p14="http://schemas.microsoft.com/office/powerpoint/2010/main" val="3671027103"/>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73CE5-23AC-3F78-1380-7D22090C205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3B1DD3D4-DFBA-55CF-814A-399B80222D8C}"/>
              </a:ext>
            </a:extLst>
          </p:cNvPr>
          <p:cNvPicPr>
            <a:picLocks noChangeAspect="1"/>
          </p:cNvPicPr>
          <p:nvPr/>
        </p:nvPicPr>
        <p:blipFill>
          <a:blip r:embed="rId2"/>
          <a:srcRect t="8792" b="77955"/>
          <a:stretch/>
        </p:blipFill>
        <p:spPr>
          <a:xfrm>
            <a:off x="292216" y="670590"/>
            <a:ext cx="8596800" cy="1193799"/>
          </a:xfrm>
          <a:prstGeom prst="rect">
            <a:avLst/>
          </a:prstGeom>
        </p:spPr>
      </p:pic>
      <p:sp>
        <p:nvSpPr>
          <p:cNvPr id="15" name="正方形/長方形 14">
            <a:extLst>
              <a:ext uri="{FF2B5EF4-FFF2-40B4-BE49-F238E27FC236}">
                <a16:creationId xmlns:a16="http://schemas.microsoft.com/office/drawing/2014/main" id="{C5B8630F-D6D0-53F6-839D-8B8F4CA06930}"/>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E704F62-256E-2398-04DD-37A34D45B67F}"/>
              </a:ext>
            </a:extLst>
          </p:cNvPr>
          <p:cNvSpPr txBox="1"/>
          <p:nvPr/>
        </p:nvSpPr>
        <p:spPr>
          <a:xfrm>
            <a:off x="537493" y="2732438"/>
            <a:ext cx="8069014" cy="347787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enjoy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go fishing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を指しています。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Germans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「ドイツ人にとって」という意味をもち、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difficult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However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「しかしながら」という意味を持ち、前の文との対照的な関係を</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強調しています。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4BE35A56-6152-C64A-C337-09E6AB483BFA}"/>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78D531A-06D2-8520-95A8-8076A200D2CD}"/>
              </a:ext>
            </a:extLst>
          </p:cNvPr>
          <p:cNvSpPr txBox="1"/>
          <p:nvPr/>
        </p:nvSpPr>
        <p:spPr>
          <a:xfrm>
            <a:off x="537493" y="1858900"/>
            <a:ext cx="579557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しかし、ドイツ人たちにとってそれを楽しむのは難しいです。</a:t>
            </a:r>
          </a:p>
        </p:txBody>
      </p:sp>
    </p:spTree>
    <p:extLst>
      <p:ext uri="{BB962C8B-B14F-4D97-AF65-F5344CB8AC3E}">
        <p14:creationId xmlns:p14="http://schemas.microsoft.com/office/powerpoint/2010/main" val="1167853425"/>
      </p:ext>
    </p:extLst>
  </p:cSld>
  <p:clrMapOvr>
    <a:masterClrMapping/>
  </p:clrMapOvr>
  <p:transition spd="med">
    <p:pull/>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4AC54-6504-C261-AE5F-1FBCEF0F1FE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6509C06-A304-E2A5-D142-3BA43561D294}"/>
              </a:ext>
            </a:extLst>
          </p:cNvPr>
          <p:cNvPicPr>
            <a:picLocks noChangeAspect="1"/>
          </p:cNvPicPr>
          <p:nvPr/>
        </p:nvPicPr>
        <p:blipFill>
          <a:blip r:embed="rId2"/>
          <a:srcRect t="22863" b="68678"/>
          <a:stretch/>
        </p:blipFill>
        <p:spPr>
          <a:xfrm>
            <a:off x="292216" y="1022217"/>
            <a:ext cx="8596800" cy="762000"/>
          </a:xfrm>
          <a:prstGeom prst="rect">
            <a:avLst/>
          </a:prstGeom>
        </p:spPr>
      </p:pic>
      <p:sp>
        <p:nvSpPr>
          <p:cNvPr id="15" name="正方形/長方形 14">
            <a:extLst>
              <a:ext uri="{FF2B5EF4-FFF2-40B4-BE49-F238E27FC236}">
                <a16:creationId xmlns:a16="http://schemas.microsoft.com/office/drawing/2014/main" id="{0F895F3D-8CBA-4186-C8FC-E521D57C8417}"/>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5E3FCCF-AB00-6235-DC2A-28533884233C}"/>
              </a:ext>
            </a:extLst>
          </p:cNvPr>
          <p:cNvSpPr txBox="1"/>
          <p:nvPr/>
        </p:nvSpPr>
        <p:spPr>
          <a:xfrm>
            <a:off x="537493" y="2732438"/>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to get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national license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「それ（＝釣りをすること）のための」という意味をもち、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national license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02127885-1EE8-13FC-EB22-60979243674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A4CAE26-B407-D7E8-CA79-5D659FD61B4A}"/>
              </a:ext>
            </a:extLst>
          </p:cNvPr>
          <p:cNvSpPr txBox="1"/>
          <p:nvPr/>
        </p:nvSpPr>
        <p:spPr>
          <a:xfrm>
            <a:off x="537494" y="1858900"/>
            <a:ext cx="54569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彼らはそのための国家資格をとらなければなりません。</a:t>
            </a:r>
          </a:p>
        </p:txBody>
      </p:sp>
    </p:spTree>
    <p:extLst>
      <p:ext uri="{BB962C8B-B14F-4D97-AF65-F5344CB8AC3E}">
        <p14:creationId xmlns:p14="http://schemas.microsoft.com/office/powerpoint/2010/main" val="376625620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BC40-9FFB-F26E-B618-332E33DB05A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8D4B014-6D68-58EB-4B1E-605B66E56A6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D8F1421-3A39-C517-D1C3-0E39FEF7F230}"/>
              </a:ext>
            </a:extLst>
          </p:cNvPr>
          <p:cNvSpPr txBox="1"/>
          <p:nvPr/>
        </p:nvSpPr>
        <p:spPr>
          <a:xfrm>
            <a:off x="862182" y="2409490"/>
            <a:ext cx="741963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[s---] [</a:t>
            </a:r>
            <a:r>
              <a:rPr kumimoji="1" lang="en-US" altLang="ja-JP" sz="4400" b="1" dirty="0" err="1">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u="sng" dirty="0">
                <a:solidFill>
                  <a:srgbClr val="00B0F0"/>
                </a:solidFill>
                <a:latin typeface="メイリオ" panose="020B0604030504040204" pitchFamily="50" charset="-128"/>
                <a:ea typeface="メイリオ" panose="020B0604030504040204" pitchFamily="50" charset="-128"/>
              </a:rPr>
              <a:t>t---</a:t>
            </a:r>
            <a:r>
              <a:rPr kumimoji="1" lang="en-US" altLang="ja-JP" sz="4400" b="1" dirty="0">
                <a:solidFill>
                  <a:srgbClr val="00B0F0"/>
                </a:solidFill>
                <a:latin typeface="メイリオ" panose="020B0604030504040204" pitchFamily="50" charset="-128"/>
                <a:ea typeface="メイリオ" panose="020B0604030504040204" pitchFamily="50" charset="-128"/>
              </a:rPr>
              <a:t>] sea</a:t>
            </a:r>
            <a:endPar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d--------</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o swim in this sea is dangerous.">
            <a:hlinkClick r:id="" action="ppaction://media"/>
            <a:extLst>
              <a:ext uri="{FF2B5EF4-FFF2-40B4-BE49-F238E27FC236}">
                <a16:creationId xmlns:a16="http://schemas.microsoft.com/office/drawing/2014/main" id="{DB0A5CCD-8BD3-DB2C-B394-D9008A1158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0475" y="650875"/>
            <a:ext cx="406400" cy="406400"/>
          </a:xfrm>
          <a:prstGeom prst="rect">
            <a:avLst/>
          </a:prstGeom>
        </p:spPr>
      </p:pic>
    </p:spTree>
    <p:extLst>
      <p:ext uri="{BB962C8B-B14F-4D97-AF65-F5344CB8AC3E}">
        <p14:creationId xmlns:p14="http://schemas.microsoft.com/office/powerpoint/2010/main" val="17605131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3EE02-3072-06D7-1847-82B032029409}"/>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8BC9116-5FC5-F4DA-7A67-CAE00327A0F9}"/>
              </a:ext>
            </a:extLst>
          </p:cNvPr>
          <p:cNvPicPr>
            <a:picLocks noChangeAspect="1"/>
          </p:cNvPicPr>
          <p:nvPr/>
        </p:nvPicPr>
        <p:blipFill>
          <a:blip r:embed="rId2"/>
          <a:srcRect t="33889" b="57070"/>
          <a:stretch/>
        </p:blipFill>
        <p:spPr>
          <a:xfrm>
            <a:off x="292216" y="1022217"/>
            <a:ext cx="8596800" cy="814476"/>
          </a:xfrm>
          <a:prstGeom prst="rect">
            <a:avLst/>
          </a:prstGeom>
        </p:spPr>
      </p:pic>
      <p:sp>
        <p:nvSpPr>
          <p:cNvPr id="15" name="正方形/長方形 14">
            <a:extLst>
              <a:ext uri="{FF2B5EF4-FFF2-40B4-BE49-F238E27FC236}">
                <a16:creationId xmlns:a16="http://schemas.microsoft.com/office/drawing/2014/main" id="{2ADD374D-CC96-DC63-8D19-6E8CEEBF09C1}"/>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C5471BD-FDEE-35C7-4D56-90B23006DCFC}"/>
              </a:ext>
            </a:extLst>
          </p:cNvPr>
          <p:cNvSpPr txBox="1"/>
          <p:nvPr/>
        </p:nvSpPr>
        <p:spPr>
          <a:xfrm>
            <a:off x="537493" y="2732438"/>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license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must be renewed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every few years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「数年ごとに」という意味をもち、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be renewed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の頻度を説明しています。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Also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「また（さらに）」という意味を持ち、前の文の内容に</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情報を付け加える役割をしています。</a:t>
            </a:r>
          </a:p>
        </p:txBody>
      </p:sp>
      <p:pic>
        <p:nvPicPr>
          <p:cNvPr id="17" name="図 16">
            <a:extLst>
              <a:ext uri="{FF2B5EF4-FFF2-40B4-BE49-F238E27FC236}">
                <a16:creationId xmlns:a16="http://schemas.microsoft.com/office/drawing/2014/main" id="{0AFBFE03-1C02-A208-8890-EE6DA35FC0C5}"/>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15668EDD-E961-8BE1-E0C4-3810661FCE48}"/>
              </a:ext>
            </a:extLst>
          </p:cNvPr>
          <p:cNvSpPr txBox="1"/>
          <p:nvPr/>
        </p:nvSpPr>
        <p:spPr>
          <a:xfrm>
            <a:off x="537494" y="1858900"/>
            <a:ext cx="58125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また、この資格は数年ごとに更新されなければなりません。</a:t>
            </a:r>
          </a:p>
        </p:txBody>
      </p:sp>
    </p:spTree>
    <p:extLst>
      <p:ext uri="{BB962C8B-B14F-4D97-AF65-F5344CB8AC3E}">
        <p14:creationId xmlns:p14="http://schemas.microsoft.com/office/powerpoint/2010/main" val="4136393465"/>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DCF4-BCDB-B576-D353-00688BCDB77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BAA6AAF-D949-86BF-CCE3-56E48FC04844}"/>
              </a:ext>
            </a:extLst>
          </p:cNvPr>
          <p:cNvPicPr>
            <a:picLocks noChangeAspect="1"/>
          </p:cNvPicPr>
          <p:nvPr/>
        </p:nvPicPr>
        <p:blipFill>
          <a:blip r:embed="rId2"/>
          <a:srcRect t="45050" b="35853"/>
          <a:stretch/>
        </p:blipFill>
        <p:spPr>
          <a:xfrm>
            <a:off x="292216" y="696003"/>
            <a:ext cx="8596800" cy="1720410"/>
          </a:xfrm>
          <a:prstGeom prst="rect">
            <a:avLst/>
          </a:prstGeom>
        </p:spPr>
      </p:pic>
      <p:sp>
        <p:nvSpPr>
          <p:cNvPr id="15" name="正方形/長方形 14">
            <a:extLst>
              <a:ext uri="{FF2B5EF4-FFF2-40B4-BE49-F238E27FC236}">
                <a16:creationId xmlns:a16="http://schemas.microsoft.com/office/drawing/2014/main" id="{B806F34F-E377-AE4B-6884-128CB32ED8A0}"/>
              </a:ext>
            </a:extLst>
          </p:cNvPr>
          <p:cNvSpPr/>
          <p:nvPr/>
        </p:nvSpPr>
        <p:spPr>
          <a:xfrm>
            <a:off x="0" y="3166713"/>
            <a:ext cx="9144000" cy="369128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52F9489-3E44-FBC4-1D6B-3AE8EBDD3C64}"/>
              </a:ext>
            </a:extLst>
          </p:cNvPr>
          <p:cNvSpPr txBox="1"/>
          <p:nvPr/>
        </p:nvSpPr>
        <p:spPr>
          <a:xfrm>
            <a:off x="537492" y="3429000"/>
            <a:ext cx="8351523"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purpose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protect the environment 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protect the environment 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「ドイツの環境を守ること」という意味で、名詞として扱っています。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purpose = to protect the environment 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protect the environment 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purpose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の内容を</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説明する補語になっています。</a:t>
            </a:r>
          </a:p>
        </p:txBody>
      </p:sp>
      <p:pic>
        <p:nvPicPr>
          <p:cNvPr id="17" name="図 16">
            <a:extLst>
              <a:ext uri="{FF2B5EF4-FFF2-40B4-BE49-F238E27FC236}">
                <a16:creationId xmlns:a16="http://schemas.microsoft.com/office/drawing/2014/main" id="{073D0D16-610C-E7C8-F635-16C990E13A5E}"/>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B7F59E8-5375-25AC-207C-C57D80E990A7}"/>
              </a:ext>
            </a:extLst>
          </p:cNvPr>
          <p:cNvSpPr txBox="1"/>
          <p:nvPr/>
        </p:nvSpPr>
        <p:spPr>
          <a:xfrm>
            <a:off x="537494" y="2416413"/>
            <a:ext cx="555004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この厳しい制度の目的は、ドイツの環境を守ることです。</a:t>
            </a:r>
          </a:p>
        </p:txBody>
      </p:sp>
    </p:spTree>
    <p:extLst>
      <p:ext uri="{BB962C8B-B14F-4D97-AF65-F5344CB8AC3E}">
        <p14:creationId xmlns:p14="http://schemas.microsoft.com/office/powerpoint/2010/main" val="2667868051"/>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DEE0C-6520-D79C-1432-59C6FFB26DBC}"/>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23B277F-A0B9-F550-4EDE-C54549FB8BB4}"/>
              </a:ext>
            </a:extLst>
          </p:cNvPr>
          <p:cNvPicPr>
            <a:picLocks noChangeAspect="1"/>
          </p:cNvPicPr>
          <p:nvPr/>
        </p:nvPicPr>
        <p:blipFill>
          <a:blip r:embed="rId2"/>
          <a:srcRect t="45050" b="35853"/>
          <a:stretch/>
        </p:blipFill>
        <p:spPr>
          <a:xfrm>
            <a:off x="292216" y="696003"/>
            <a:ext cx="8596800" cy="1720410"/>
          </a:xfrm>
          <a:prstGeom prst="rect">
            <a:avLst/>
          </a:prstGeom>
        </p:spPr>
      </p:pic>
      <p:pic>
        <p:nvPicPr>
          <p:cNvPr id="17" name="図 16">
            <a:extLst>
              <a:ext uri="{FF2B5EF4-FFF2-40B4-BE49-F238E27FC236}">
                <a16:creationId xmlns:a16="http://schemas.microsoft.com/office/drawing/2014/main" id="{037C6254-2DD3-B193-43B5-B4E1CB4EE97D}"/>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E78911F-32E3-A3CD-D245-D93151CC9BD6}"/>
              </a:ext>
            </a:extLst>
          </p:cNvPr>
          <p:cNvSpPr txBox="1"/>
          <p:nvPr/>
        </p:nvSpPr>
        <p:spPr>
          <a:xfrm>
            <a:off x="537494" y="2416413"/>
            <a:ext cx="555004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この厳しい制度の目的は、ドイツの環境を守ることです。</a:t>
            </a:r>
          </a:p>
        </p:txBody>
      </p:sp>
      <p:sp>
        <p:nvSpPr>
          <p:cNvPr id="2" name="正方形/長方形 1">
            <a:extLst>
              <a:ext uri="{FF2B5EF4-FFF2-40B4-BE49-F238E27FC236}">
                <a16:creationId xmlns:a16="http://schemas.microsoft.com/office/drawing/2014/main" id="{2D50E07A-A295-4E95-2EBB-01A3AC606305}"/>
              </a:ext>
            </a:extLst>
          </p:cNvPr>
          <p:cNvSpPr/>
          <p:nvPr/>
        </p:nvSpPr>
        <p:spPr>
          <a:xfrm>
            <a:off x="0" y="3166713"/>
            <a:ext cx="9144000" cy="369128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345C823-F2E4-E185-F002-BFA227522274}"/>
              </a:ext>
            </a:extLst>
          </p:cNvPr>
          <p:cNvSpPr txBox="1"/>
          <p:nvPr/>
        </p:nvSpPr>
        <p:spPr>
          <a:xfrm>
            <a:off x="537492" y="3429000"/>
            <a:ext cx="8351523"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 this strict system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「この厳しい制度の」という意味をもち、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purpose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Germany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「ドイツの」という意味をもち、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environment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spTree>
    <p:extLst>
      <p:ext uri="{BB962C8B-B14F-4D97-AF65-F5344CB8AC3E}">
        <p14:creationId xmlns:p14="http://schemas.microsoft.com/office/powerpoint/2010/main" val="2739642790"/>
      </p:ext>
    </p:extLst>
  </p:cSld>
  <p:clrMapOvr>
    <a:masterClrMapping/>
  </p:clrMapOvr>
  <p:transition spd="med">
    <p:pull/>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A733-A7AA-2E81-1332-E1BFA880F2BC}"/>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1BB4A0A-4E95-AEF1-7F11-D04E74470AEA}"/>
              </a:ext>
            </a:extLst>
          </p:cNvPr>
          <p:cNvPicPr>
            <a:picLocks noChangeAspect="1"/>
          </p:cNvPicPr>
          <p:nvPr/>
        </p:nvPicPr>
        <p:blipFill>
          <a:blip r:embed="rId2"/>
          <a:srcRect t="68524" b="24145"/>
          <a:stretch/>
        </p:blipFill>
        <p:spPr>
          <a:xfrm>
            <a:off x="292216" y="1022217"/>
            <a:ext cx="8596800" cy="660400"/>
          </a:xfrm>
          <a:prstGeom prst="rect">
            <a:avLst/>
          </a:prstGeom>
        </p:spPr>
      </p:pic>
      <p:sp>
        <p:nvSpPr>
          <p:cNvPr id="15" name="正方形/長方形 14">
            <a:extLst>
              <a:ext uri="{FF2B5EF4-FFF2-40B4-BE49-F238E27FC236}">
                <a16:creationId xmlns:a16="http://schemas.microsoft.com/office/drawing/2014/main" id="{2AC3E923-0A22-28DF-D16F-945C0BA6E919}"/>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3BD3FCC-FA28-1232-0986-0D6245521AB8}"/>
              </a:ext>
            </a:extLst>
          </p:cNvPr>
          <p:cNvSpPr txBox="1"/>
          <p:nvPr/>
        </p:nvSpPr>
        <p:spPr>
          <a:xfrm>
            <a:off x="537493" y="2732438"/>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fish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damage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environment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without knowledge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「知識なしに」という意味をもち、</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the environment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To fish without knowledge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は「知識なしに釣りをすること」という意味で、</a:t>
            </a: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71F90265-A01D-1AF8-3087-AC6A9A0CAA66}"/>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6876EC61-3B27-05A5-EC0F-A5C259B44EE8}"/>
              </a:ext>
            </a:extLst>
          </p:cNvPr>
          <p:cNvSpPr txBox="1"/>
          <p:nvPr/>
        </p:nvSpPr>
        <p:spPr>
          <a:xfrm>
            <a:off x="537493" y="1858900"/>
            <a:ext cx="666763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知識なしで釣りをすることは環境に被害を与える可能性があります。</a:t>
            </a:r>
          </a:p>
        </p:txBody>
      </p:sp>
    </p:spTree>
    <p:extLst>
      <p:ext uri="{BB962C8B-B14F-4D97-AF65-F5344CB8AC3E}">
        <p14:creationId xmlns:p14="http://schemas.microsoft.com/office/powerpoint/2010/main" val="4055121125"/>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5D1A-7494-6CD8-BD0D-6EF858963BA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D0CD09C-9386-A0EA-BF71-DC401085BC61}"/>
              </a:ext>
            </a:extLst>
          </p:cNvPr>
          <p:cNvPicPr>
            <a:picLocks noChangeAspect="1"/>
          </p:cNvPicPr>
          <p:nvPr/>
        </p:nvPicPr>
        <p:blipFill>
          <a:blip r:embed="rId2"/>
          <a:srcRect t="77356" b="340"/>
          <a:stretch/>
        </p:blipFill>
        <p:spPr>
          <a:xfrm>
            <a:off x="292216" y="676079"/>
            <a:ext cx="8596800" cy="2009258"/>
          </a:xfrm>
          <a:prstGeom prst="rect">
            <a:avLst/>
          </a:prstGeom>
        </p:spPr>
      </p:pic>
      <p:sp>
        <p:nvSpPr>
          <p:cNvPr id="15" name="正方形/長方形 14">
            <a:extLst>
              <a:ext uri="{FF2B5EF4-FFF2-40B4-BE49-F238E27FC236}">
                <a16:creationId xmlns:a16="http://schemas.microsoft.com/office/drawing/2014/main" id="{C00A0D84-0205-4437-87C0-C4281FC73611}"/>
              </a:ext>
            </a:extLst>
          </p:cNvPr>
          <p:cNvSpPr/>
          <p:nvPr/>
        </p:nvSpPr>
        <p:spPr>
          <a:xfrm>
            <a:off x="0" y="3310224"/>
            <a:ext cx="9144000" cy="35477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4A65D99-767A-66E9-92FC-DE8BC0D0FA9A}"/>
              </a:ext>
            </a:extLst>
          </p:cNvPr>
          <p:cNvSpPr txBox="1"/>
          <p:nvPr/>
        </p:nvSpPr>
        <p:spPr>
          <a:xfrm>
            <a:off x="537492" y="3482675"/>
            <a:ext cx="8400835" cy="3170099"/>
          </a:xfrm>
          <a:prstGeom prst="rect">
            <a:avLst/>
          </a:prstGeom>
          <a:noFill/>
          <a:ln>
            <a:noFill/>
          </a:ln>
        </p:spPr>
        <p:txBody>
          <a:bodyPr wrap="square" rtlCol="0">
            <a:spAutoFit/>
          </a:bodyPr>
          <a:lstStyle/>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the tests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about the knowledge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と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about environmental laws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not only ... but also ...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は 「～だけでなく、～もまた」 という意味で、</a:t>
            </a: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「試験の内容は魚や釣りの知識だけでなく、環境の法律についても」</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含まれることを示しています。</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of fish and fishing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「魚や釣りに関する知識」という意味をもち、</a:t>
            </a:r>
            <a:r>
              <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rPr>
              <a:t>the knowledge </a:t>
            </a:r>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を</a:t>
            </a:r>
            <a:endParaRPr kumimoji="1" lang="en-US" altLang="ja-JP"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rPr>
              <a:t>　　修飾しています。</a:t>
            </a:r>
          </a:p>
        </p:txBody>
      </p:sp>
      <p:pic>
        <p:nvPicPr>
          <p:cNvPr id="17" name="図 16">
            <a:extLst>
              <a:ext uri="{FF2B5EF4-FFF2-40B4-BE49-F238E27FC236}">
                <a16:creationId xmlns:a16="http://schemas.microsoft.com/office/drawing/2014/main" id="{C65A9244-0141-91F9-258D-BDE33EE71BF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3AE0658-2E79-DECB-59D0-3A103F479569}"/>
              </a:ext>
            </a:extLst>
          </p:cNvPr>
          <p:cNvSpPr txBox="1"/>
          <p:nvPr/>
        </p:nvSpPr>
        <p:spPr>
          <a:xfrm>
            <a:off x="470818" y="2685337"/>
            <a:ext cx="835152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だから、試験は魚や釣りの知識についてばかりでなく環境の法律についてもあります。</a:t>
            </a:r>
          </a:p>
        </p:txBody>
      </p:sp>
    </p:spTree>
    <p:extLst>
      <p:ext uri="{BB962C8B-B14F-4D97-AF65-F5344CB8AC3E}">
        <p14:creationId xmlns:p14="http://schemas.microsoft.com/office/powerpoint/2010/main" val="3267781072"/>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746C8-3C5B-CAF9-DCDC-181F1668FFA7}"/>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ED5CD6F-B58D-8171-4E58-4880401E87A2}"/>
              </a:ext>
            </a:extLst>
          </p:cNvPr>
          <p:cNvPicPr>
            <a:picLocks noChangeAspect="1"/>
          </p:cNvPicPr>
          <p:nvPr/>
        </p:nvPicPr>
        <p:blipFill>
          <a:blip r:embed="rId2"/>
          <a:srcRect t="77356" b="340"/>
          <a:stretch/>
        </p:blipFill>
        <p:spPr>
          <a:xfrm>
            <a:off x="292216" y="676079"/>
            <a:ext cx="8596800" cy="2009258"/>
          </a:xfrm>
          <a:prstGeom prst="rect">
            <a:avLst/>
          </a:prstGeom>
        </p:spPr>
      </p:pic>
      <p:sp>
        <p:nvSpPr>
          <p:cNvPr id="15" name="正方形/長方形 14">
            <a:extLst>
              <a:ext uri="{FF2B5EF4-FFF2-40B4-BE49-F238E27FC236}">
                <a16:creationId xmlns:a16="http://schemas.microsoft.com/office/drawing/2014/main" id="{595B150D-0CE1-4210-C906-F8ACF8B813A6}"/>
              </a:ext>
            </a:extLst>
          </p:cNvPr>
          <p:cNvSpPr/>
          <p:nvPr/>
        </p:nvSpPr>
        <p:spPr>
          <a:xfrm>
            <a:off x="0" y="3310224"/>
            <a:ext cx="9144000" cy="35477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1911D0A-F631-915B-B964-5546C59DD9BD}"/>
              </a:ext>
            </a:extLst>
          </p:cNvPr>
          <p:cNvSpPr txBox="1"/>
          <p:nvPr/>
        </p:nvSpPr>
        <p:spPr>
          <a:xfrm>
            <a:off x="537492" y="3482675"/>
            <a:ext cx="8400835" cy="132343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「だから（その結果）」という意味を持ち、前の文と論理的に</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つながることを示しています。</a:t>
            </a:r>
          </a:p>
          <a:p>
            <a:pPr algn="just"/>
            <a:endParaRPr kumimoji="1" lang="ja-JP" altLang="en-US" sz="20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0B1FAC4B-A097-D948-3A4F-1D2742791DA7}"/>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0C893FBB-73ED-5461-4E8A-FDFD8EF03015}"/>
              </a:ext>
            </a:extLst>
          </p:cNvPr>
          <p:cNvSpPr txBox="1"/>
          <p:nvPr/>
        </p:nvSpPr>
        <p:spPr>
          <a:xfrm>
            <a:off x="470818" y="2685337"/>
            <a:ext cx="835152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だから、試験は魚や釣りの知識についてばかりでなく環境の法律についてもあります。</a:t>
            </a:r>
          </a:p>
        </p:txBody>
      </p:sp>
    </p:spTree>
    <p:extLst>
      <p:ext uri="{BB962C8B-B14F-4D97-AF65-F5344CB8AC3E}">
        <p14:creationId xmlns:p14="http://schemas.microsoft.com/office/powerpoint/2010/main" val="3475915102"/>
      </p:ext>
    </p:extLst>
  </p:cSld>
  <p:clrMapOvr>
    <a:masterClrMapping/>
  </p:clrMapOvr>
  <p:transition spd="med">
    <p:pull/>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DBF4162-6162-3F62-1143-45B856DB1C2D}"/>
              </a:ext>
            </a:extLst>
          </p:cNvPr>
          <p:cNvPicPr>
            <a:picLocks noChangeAspect="1"/>
          </p:cNvPicPr>
          <p:nvPr/>
        </p:nvPicPr>
        <p:blipFill>
          <a:blip r:embed="rId4"/>
          <a:stretch>
            <a:fillRect/>
          </a:stretch>
        </p:blipFill>
        <p:spPr>
          <a:xfrm>
            <a:off x="1330557" y="32400"/>
            <a:ext cx="6482887" cy="6793200"/>
          </a:xfrm>
          <a:prstGeom prst="rect">
            <a:avLst/>
          </a:prstGeom>
        </p:spPr>
      </p:pic>
      <p:pic>
        <p:nvPicPr>
          <p:cNvPr id="7" name="AS_G3_09_09_reading_str">
            <a:hlinkClick r:id="" action="ppaction://media"/>
            <a:extLst>
              <a:ext uri="{FF2B5EF4-FFF2-40B4-BE49-F238E27FC236}">
                <a16:creationId xmlns:a16="http://schemas.microsoft.com/office/drawing/2014/main" id="{87A50B56-4E15-7E99-A1BD-B4EF6C1500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5132" y="1069975"/>
            <a:ext cx="406400" cy="4064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0F1DC060-60A8-7135-4522-871F4D9BF29E}"/>
              </a:ext>
            </a:extLst>
          </p:cNvPr>
          <p:cNvPicPr>
            <a:picLocks noChangeAspect="1"/>
          </p:cNvPicPr>
          <p:nvPr/>
        </p:nvPicPr>
        <p:blipFill>
          <a:blip r:embed="rId4"/>
          <a:stretch>
            <a:fillRect/>
          </a:stretch>
        </p:blipFill>
        <p:spPr>
          <a:xfrm>
            <a:off x="1093635" y="631496"/>
            <a:ext cx="6955200" cy="6169684"/>
          </a:xfrm>
          <a:prstGeom prst="rect">
            <a:avLst/>
          </a:prstGeom>
        </p:spPr>
      </p:pic>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09_10_reading_s3">
            <a:hlinkClick r:id="" action="ppaction://media"/>
            <a:extLst>
              <a:ext uri="{FF2B5EF4-FFF2-40B4-BE49-F238E27FC236}">
                <a16:creationId xmlns:a16="http://schemas.microsoft.com/office/drawing/2014/main" id="{F9CE8FE2-E5A0-07E8-711F-7EBB039E2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80575" y="1044575"/>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CF17-ED43-3FCB-2649-49256B91D9F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EC607B5-3A75-D973-3C4C-097B8A60D65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9F8371D2-A81B-F282-C4F0-C0318E831DF4}"/>
              </a:ext>
            </a:extLst>
          </p:cNvPr>
          <p:cNvSpPr txBox="1"/>
          <p:nvPr/>
        </p:nvSpPr>
        <p:spPr>
          <a:xfrm>
            <a:off x="1353595" y="2321004"/>
            <a:ext cx="6436809" cy="2215991"/>
          </a:xfrm>
          <a:prstGeom prst="rect">
            <a:avLst/>
          </a:prstGeom>
          <a:noFill/>
        </p:spPr>
        <p:txBody>
          <a:bodyPr wrap="square" rtlCol="0">
            <a:spAutoFit/>
          </a:bodyPr>
          <a:lstStyle/>
          <a:p>
            <a:pPr>
              <a:lnSpc>
                <a:spcPct val="150000"/>
              </a:lnSpc>
            </a:pPr>
            <a:r>
              <a:rPr kumimoji="1" lang="ja-JP" altLang="en-US" sz="4800" b="1" u="sng" dirty="0">
                <a:solidFill>
                  <a:srgbClr val="00B0F0"/>
                </a:solidFill>
                <a:latin typeface="メイリオ" panose="020B0604030504040204" pitchFamily="50" charset="-128"/>
                <a:ea typeface="メイリオ" panose="020B0604030504040204" pitchFamily="50" charset="-128"/>
              </a:rPr>
              <a:t>この</a:t>
            </a:r>
            <a:r>
              <a:rPr kumimoji="1" lang="ja-JP" altLang="en-US" sz="4800" b="1" dirty="0">
                <a:solidFill>
                  <a:srgbClr val="00B0F0"/>
                </a:solidFill>
                <a:latin typeface="メイリオ" panose="020B0604030504040204" pitchFamily="50" charset="-128"/>
                <a:ea typeface="メイリオ" panose="020B0604030504040204" pitchFamily="50" charset="-128"/>
              </a:rPr>
              <a:t>海で 泳ぐことは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危険</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wim in this sea is dangerous.">
            <a:hlinkClick r:id="" action="ppaction://media"/>
            <a:extLst>
              <a:ext uri="{FF2B5EF4-FFF2-40B4-BE49-F238E27FC236}">
                <a16:creationId xmlns:a16="http://schemas.microsoft.com/office/drawing/2014/main" id="{830CEDC4-AEB7-094F-4C25-017CEC985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0475" y="650875"/>
            <a:ext cx="406400" cy="406400"/>
          </a:xfrm>
          <a:prstGeom prst="rect">
            <a:avLst/>
          </a:prstGeom>
        </p:spPr>
      </p:pic>
    </p:spTree>
    <p:extLst>
      <p:ext uri="{BB962C8B-B14F-4D97-AF65-F5344CB8AC3E}">
        <p14:creationId xmlns:p14="http://schemas.microsoft.com/office/powerpoint/2010/main" val="257773699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8E24CE3-5367-08AF-9687-0CE881EED695}"/>
              </a:ext>
            </a:extLst>
          </p:cNvPr>
          <p:cNvPicPr>
            <a:picLocks noChangeAspect="1"/>
          </p:cNvPicPr>
          <p:nvPr/>
        </p:nvPicPr>
        <p:blipFill>
          <a:blip r:embed="rId6"/>
          <a:stretch>
            <a:fillRect/>
          </a:stretch>
        </p:blipFill>
        <p:spPr>
          <a:xfrm>
            <a:off x="1006399" y="191165"/>
            <a:ext cx="6955200" cy="616968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FA787B71-B433-07DA-9836-D780B8B7F77C}"/>
              </a:ext>
            </a:extLst>
          </p:cNvPr>
          <p:cNvPicPr>
            <a:picLocks noChangeAspect="1"/>
          </p:cNvPicPr>
          <p:nvPr/>
        </p:nvPicPr>
        <p:blipFill>
          <a:blip r:embed="rId6"/>
          <a:stretch>
            <a:fillRect/>
          </a:stretch>
        </p:blipFill>
        <p:spPr>
          <a:xfrm>
            <a:off x="1006399" y="191165"/>
            <a:ext cx="6955200" cy="616968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4D85-7D3E-D0DA-8D1C-691E92CE835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641A827-FCE2-91DB-EF8C-9229CBDA2D5F}"/>
              </a:ext>
            </a:extLst>
          </p:cNvPr>
          <p:cNvPicPr>
            <a:picLocks noChangeAspect="1"/>
          </p:cNvPicPr>
          <p:nvPr/>
        </p:nvPicPr>
        <p:blipFill>
          <a:blip r:embed="rId2"/>
          <a:srcRect t="39903" b="47552"/>
          <a:stretch/>
        </p:blipFill>
        <p:spPr>
          <a:xfrm>
            <a:off x="291931" y="1022216"/>
            <a:ext cx="8560800" cy="637952"/>
          </a:xfrm>
          <a:prstGeom prst="rect">
            <a:avLst/>
          </a:prstGeom>
        </p:spPr>
      </p:pic>
      <p:sp>
        <p:nvSpPr>
          <p:cNvPr id="3" name="正方形/長方形 2">
            <a:extLst>
              <a:ext uri="{FF2B5EF4-FFF2-40B4-BE49-F238E27FC236}">
                <a16:creationId xmlns:a16="http://schemas.microsoft.com/office/drawing/2014/main" id="{3E369514-2677-3B19-1793-EA7234184598}"/>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9BAE642-9AC2-9FC4-2E82-5825C1746861}"/>
              </a:ext>
            </a:extLst>
          </p:cNvPr>
          <p:cNvSpPr txBox="1"/>
          <p:nvPr/>
        </p:nvSpPr>
        <p:spPr>
          <a:xfrm>
            <a:off x="537493" y="3677650"/>
            <a:ext cx="8069014"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to play soccer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play soccer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は「サッカーをすること」という意味で、</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29DE017C-ABC0-3A92-33EF-5392978AD032}"/>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45764B8B-0767-F602-9E5D-00A530140910}"/>
              </a:ext>
            </a:extLst>
          </p:cNvPr>
          <p:cNvSpPr txBox="1"/>
          <p:nvPr/>
        </p:nvSpPr>
        <p:spPr>
          <a:xfrm>
            <a:off x="1032443" y="1856276"/>
            <a:ext cx="361575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彼はサッカーをすることが好きです。</a:t>
            </a:r>
          </a:p>
        </p:txBody>
      </p:sp>
    </p:spTree>
    <p:extLst>
      <p:ext uri="{BB962C8B-B14F-4D97-AF65-F5344CB8AC3E}">
        <p14:creationId xmlns:p14="http://schemas.microsoft.com/office/powerpoint/2010/main" val="2760920925"/>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2A886DD-B977-3A99-6191-FBE82161AE57}"/>
              </a:ext>
            </a:extLst>
          </p:cNvPr>
          <p:cNvPicPr>
            <a:picLocks noChangeAspect="1"/>
          </p:cNvPicPr>
          <p:nvPr/>
        </p:nvPicPr>
        <p:blipFill>
          <a:blip r:embed="rId6"/>
          <a:stretch>
            <a:fillRect/>
          </a:stretch>
        </p:blipFill>
        <p:spPr>
          <a:xfrm>
            <a:off x="1127755" y="191164"/>
            <a:ext cx="6890400" cy="6046873"/>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F3EEDC3-A981-6EE8-C06D-43F02A8F1601}"/>
              </a:ext>
            </a:extLst>
          </p:cNvPr>
          <p:cNvPicPr>
            <a:picLocks noChangeAspect="1"/>
          </p:cNvPicPr>
          <p:nvPr/>
        </p:nvPicPr>
        <p:blipFill>
          <a:blip r:embed="rId8"/>
          <a:stretch>
            <a:fillRect/>
          </a:stretch>
        </p:blipFill>
        <p:spPr>
          <a:xfrm>
            <a:off x="211620" y="1872128"/>
            <a:ext cx="8719200" cy="4460044"/>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5705744" y="1788094"/>
            <a:ext cx="178725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go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F768433-D5E8-64D2-3302-58B507EA8984}"/>
              </a:ext>
            </a:extLst>
          </p:cNvPr>
          <p:cNvSpPr txBox="1"/>
          <p:nvPr/>
        </p:nvSpPr>
        <p:spPr>
          <a:xfrm>
            <a:off x="2453094" y="2243180"/>
            <a:ext cx="211890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it           is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771B1E71-B489-F190-645F-88A3165BFEB0}"/>
              </a:ext>
            </a:extLst>
          </p:cNvPr>
          <p:cNvSpPr txBox="1"/>
          <p:nvPr/>
        </p:nvSpPr>
        <p:spPr>
          <a:xfrm>
            <a:off x="6426660" y="2243180"/>
            <a:ext cx="62184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for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D4ECDB7-A3EC-3DD2-A1FA-E31BD4EFEC75}"/>
              </a:ext>
            </a:extLst>
          </p:cNvPr>
          <p:cNvSpPr txBox="1"/>
          <p:nvPr/>
        </p:nvSpPr>
        <p:spPr>
          <a:xfrm>
            <a:off x="945239" y="2739732"/>
            <a:ext cx="204853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enjoy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988BDCA-2226-1EE5-7E84-7CC289672FE7}"/>
              </a:ext>
            </a:extLst>
          </p:cNvPr>
          <p:cNvSpPr txBox="1"/>
          <p:nvPr/>
        </p:nvSpPr>
        <p:spPr>
          <a:xfrm>
            <a:off x="4691499" y="2739732"/>
            <a:ext cx="192613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have      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0735BC8C-BB39-4B56-1C6F-DFCC939E363D}"/>
              </a:ext>
            </a:extLst>
          </p:cNvPr>
          <p:cNvSpPr txBox="1"/>
          <p:nvPr/>
        </p:nvSpPr>
        <p:spPr>
          <a:xfrm>
            <a:off x="5351292" y="3197157"/>
            <a:ext cx="201598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must     be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DA1B0CC7-CC88-DE13-0498-859035B261BD}"/>
              </a:ext>
            </a:extLst>
          </p:cNvPr>
          <p:cNvSpPr txBox="1"/>
          <p:nvPr/>
        </p:nvSpPr>
        <p:spPr>
          <a:xfrm>
            <a:off x="7869333" y="3607080"/>
            <a:ext cx="73114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15DB9B0F-B508-E21C-56D6-FF60414AD227}"/>
              </a:ext>
            </a:extLst>
          </p:cNvPr>
          <p:cNvSpPr txBox="1"/>
          <p:nvPr/>
        </p:nvSpPr>
        <p:spPr>
          <a:xfrm>
            <a:off x="588789" y="4102150"/>
            <a:ext cx="130351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protect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1ECA8A39-749B-C2AC-FB4E-EA937D01A5D4}"/>
              </a:ext>
            </a:extLst>
          </p:cNvPr>
          <p:cNvSpPr txBox="1"/>
          <p:nvPr/>
        </p:nvSpPr>
        <p:spPr>
          <a:xfrm>
            <a:off x="6640109" y="4123210"/>
            <a:ext cx="201598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fish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0A3B3A64-FD7A-48F4-76C4-791BBC5C2D55}"/>
              </a:ext>
            </a:extLst>
          </p:cNvPr>
          <p:cNvSpPr txBox="1"/>
          <p:nvPr/>
        </p:nvSpPr>
        <p:spPr>
          <a:xfrm>
            <a:off x="932740" y="5543111"/>
            <a:ext cx="22566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but       also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8" name="AS_G3_09_11_reading_s6_1">
            <a:hlinkClick r:id="" action="ppaction://media"/>
            <a:extLst>
              <a:ext uri="{FF2B5EF4-FFF2-40B4-BE49-F238E27FC236}">
                <a16:creationId xmlns:a16="http://schemas.microsoft.com/office/drawing/2014/main" id="{07824BB3-C790-ECC6-61F7-79F29349C22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429875" y="1476375"/>
            <a:ext cx="406400" cy="406400"/>
          </a:xfrm>
          <a:prstGeom prst="rect">
            <a:avLst/>
          </a:prstGeom>
        </p:spPr>
      </p:pic>
      <p:pic>
        <p:nvPicPr>
          <p:cNvPr id="9" name="AS_G3_09_11_reading_s6_1">
            <a:hlinkClick r:id="" action="ppaction://media"/>
            <a:extLst>
              <a:ext uri="{FF2B5EF4-FFF2-40B4-BE49-F238E27FC236}">
                <a16:creationId xmlns:a16="http://schemas.microsoft.com/office/drawing/2014/main" id="{54C5609A-D4D9-3C1F-8A02-E1A2E7ED1A8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346461" y="204827"/>
            <a:ext cx="406400" cy="406400"/>
          </a:xfrm>
          <a:prstGeom prst="rect">
            <a:avLst/>
          </a:prstGeom>
        </p:spPr>
      </p:pic>
      <p:pic>
        <p:nvPicPr>
          <p:cNvPr id="12" name="AS_G3_09_12_reading_s6_2">
            <a:hlinkClick r:id="" action="ppaction://media"/>
            <a:extLst>
              <a:ext uri="{FF2B5EF4-FFF2-40B4-BE49-F238E27FC236}">
                <a16:creationId xmlns:a16="http://schemas.microsoft.com/office/drawing/2014/main" id="{E1FDCC8D-DF0E-3C79-078F-D1FD165AFE4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310276" y="840601"/>
            <a:ext cx="406400" cy="406400"/>
          </a:xfrm>
          <a:prstGeom prst="rect">
            <a:avLst/>
          </a:prstGeom>
        </p:spPr>
      </p:pic>
      <p:sp>
        <p:nvSpPr>
          <p:cNvPr id="16" name="テキスト ボックス 15">
            <a:extLst>
              <a:ext uri="{FF2B5EF4-FFF2-40B4-BE49-F238E27FC236}">
                <a16:creationId xmlns:a16="http://schemas.microsoft.com/office/drawing/2014/main" id="{40460D8E-95C5-81B2-B586-A5B92A662D9D}"/>
              </a:ext>
            </a:extLst>
          </p:cNvPr>
          <p:cNvSpPr txBox="1"/>
          <p:nvPr/>
        </p:nvSpPr>
        <p:spPr>
          <a:xfrm>
            <a:off x="1418140" y="5046559"/>
            <a:ext cx="22566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not      only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0577"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643"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0577" fill="hold"/>
                                        <p:tgtEl>
                                          <p:spTgt spid="8"/>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7" fill="hold" display="0">
                  <p:stCondLst>
                    <p:cond delay="indefinite"/>
                  </p:stCondLst>
                  <p:endCondLst>
                    <p:cond evt="onStopAudio" delay="0">
                      <p:tgtEl>
                        <p:sldTgt/>
                      </p:tgtEl>
                    </p:cond>
                  </p:endCondLst>
                </p:cTn>
                <p:tgtEl>
                  <p:spTgt spid="8"/>
                </p:tgtEl>
              </p:cMediaNode>
            </p:audio>
            <p:audio>
              <p:cMediaNode vol="80000">
                <p:cTn id="88"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89"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28" grpId="0" animBg="1"/>
      <p:bldP spid="28" grpId="1" animBg="1"/>
      <p:bldP spid="29" grpId="0" animBg="1"/>
      <p:bldP spid="29" grpId="1" animBg="1"/>
      <p:bldP spid="6" grpId="0"/>
      <p:bldP spid="13" grpId="0"/>
      <p:bldP spid="14" grpId="0"/>
      <p:bldP spid="15" grpId="0"/>
      <p:bldP spid="17" grpId="0"/>
      <p:bldP spid="5" grpId="0"/>
      <p:bldP spid="24" grpId="0"/>
      <p:bldP spid="26" grpId="0"/>
      <p:bldP spid="27" grpId="0"/>
      <p:bldP spid="30" grpId="0"/>
      <p:bldP spid="1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2" name="AS_G3_09_14_reading_s7_1">
            <a:hlinkClick r:id="" action="ppaction://media"/>
            <a:extLst>
              <a:ext uri="{FF2B5EF4-FFF2-40B4-BE49-F238E27FC236}">
                <a16:creationId xmlns:a16="http://schemas.microsoft.com/office/drawing/2014/main" id="{00C5C0AF-7FE2-442E-9881-3A4356BDC38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912475" y="1438275"/>
            <a:ext cx="406400" cy="406400"/>
          </a:xfrm>
          <a:prstGeom prst="rect">
            <a:avLst/>
          </a:prstGeom>
        </p:spPr>
      </p:pic>
      <p:pic>
        <p:nvPicPr>
          <p:cNvPr id="3" name="AS_G3_09_15_reading_s7_2">
            <a:hlinkClick r:id="" action="ppaction://media"/>
            <a:extLst>
              <a:ext uri="{FF2B5EF4-FFF2-40B4-BE49-F238E27FC236}">
                <a16:creationId xmlns:a16="http://schemas.microsoft.com/office/drawing/2014/main" id="{B612E0D3-152F-F596-4F02-C9A694289A1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52250" y="1445538"/>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606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59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9" grpId="0" animBg="1"/>
      <p:bldP spid="19" grpId="1" animBg="1"/>
      <p:bldP spid="5" grpId="0" animBg="1"/>
      <p:bldP spid="5"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5" name="AS_G3_09_16_reading_s8_1">
            <a:hlinkClick r:id="" action="ppaction://media"/>
            <a:extLst>
              <a:ext uri="{FF2B5EF4-FFF2-40B4-BE49-F238E27FC236}">
                <a16:creationId xmlns:a16="http://schemas.microsoft.com/office/drawing/2014/main" id="{9736B4FC-ADA2-F95B-121B-D61ABC22431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75120" y="3583022"/>
            <a:ext cx="406400" cy="406400"/>
          </a:xfrm>
          <a:prstGeom prst="rect">
            <a:avLst/>
          </a:prstGeom>
        </p:spPr>
      </p:pic>
      <p:pic>
        <p:nvPicPr>
          <p:cNvPr id="7" name="AS_G3_09_17_reading_s8_2">
            <a:hlinkClick r:id="" action="ppaction://media"/>
            <a:extLst>
              <a:ext uri="{FF2B5EF4-FFF2-40B4-BE49-F238E27FC236}">
                <a16:creationId xmlns:a16="http://schemas.microsoft.com/office/drawing/2014/main" id="{E91CAB97-ABAA-E9A8-BE5E-058A5E10BCF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301288" y="4262438"/>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6435"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1353"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3" grpId="0" animBg="1"/>
      <p:bldP spid="3"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914DE-DCCC-C524-8290-FABFAB20985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A06CF8D-1914-2040-E974-55B019060082}"/>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ED4D05B3-65F6-CBCC-4ADC-FB7A7D0964C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74CCBB8-11D1-3F9A-3F6D-3B844A685AB6}"/>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6A72231-B45A-CE34-2A84-3A31FFB1CBC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524C5E25-3195-6848-B6AE-BB40DE698FA6}"/>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010583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7BBE-F563-1811-64BC-A8E0FA8EBCA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82F0657-E71E-368E-7313-8E8DD33CB4E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624E87E-4ECA-0512-D52D-F6F2F10347CB}"/>
              </a:ext>
            </a:extLst>
          </p:cNvPr>
          <p:cNvSpPr txBox="1"/>
          <p:nvPr/>
        </p:nvSpPr>
        <p:spPr>
          <a:xfrm>
            <a:off x="2070394" y="4128490"/>
            <a:ext cx="500320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 </a:t>
            </a:r>
            <a:r>
              <a:rPr kumimoji="1" lang="en-US" altLang="ja-JP" sz="4400" b="1" dirty="0">
                <a:solidFill>
                  <a:srgbClr val="FF0000"/>
                </a:solidFill>
                <a:latin typeface="メイリオ" panose="020B0604030504040204" pitchFamily="50" charset="-128"/>
                <a:ea typeface="メイリオ" panose="020B0604030504040204" pitchFamily="50" charset="-128"/>
              </a:rPr>
              <a:t>likes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to play soccer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2277789-3481-9CD4-7353-E5A641006D95}"/>
              </a:ext>
            </a:extLst>
          </p:cNvPr>
          <p:cNvSpPr txBox="1"/>
          <p:nvPr/>
        </p:nvSpPr>
        <p:spPr>
          <a:xfrm>
            <a:off x="1049465" y="690490"/>
            <a:ext cx="704506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 </a:t>
            </a:r>
            <a:r>
              <a:rPr kumimoji="1" lang="ja-JP" altLang="en-US" sz="4800" b="1" dirty="0">
                <a:solidFill>
                  <a:srgbClr val="FF0000"/>
                </a:solidFill>
                <a:latin typeface="メイリオ" panose="020B0604030504040204" pitchFamily="50" charset="-128"/>
                <a:ea typeface="メイリオ" panose="020B0604030504040204" pitchFamily="50" charset="-128"/>
              </a:rPr>
              <a:t>好きです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サッカーを することが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He likes to play soccer.">
            <a:hlinkClick r:id="" action="ppaction://media"/>
            <a:extLst>
              <a:ext uri="{FF2B5EF4-FFF2-40B4-BE49-F238E27FC236}">
                <a16:creationId xmlns:a16="http://schemas.microsoft.com/office/drawing/2014/main" id="{E233A43E-EF0B-2EB8-4125-133B4112B8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75" y="1006475"/>
            <a:ext cx="406400" cy="406400"/>
          </a:xfrm>
          <a:prstGeom prst="rect">
            <a:avLst/>
          </a:prstGeom>
        </p:spPr>
      </p:pic>
    </p:spTree>
    <p:extLst>
      <p:ext uri="{BB962C8B-B14F-4D97-AF65-F5344CB8AC3E}">
        <p14:creationId xmlns:p14="http://schemas.microsoft.com/office/powerpoint/2010/main" val="6089293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7FCD8-DBC3-0D1F-9AE3-77FCF3DBFC2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4F6DFD-B355-6242-D114-827EB6650AA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DCA224A-0E8C-23A9-193E-E8789E16CA13}"/>
              </a:ext>
            </a:extLst>
          </p:cNvPr>
          <p:cNvSpPr txBox="1"/>
          <p:nvPr/>
        </p:nvSpPr>
        <p:spPr>
          <a:xfrm>
            <a:off x="1573080" y="2409490"/>
            <a:ext cx="599784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 </a:t>
            </a:r>
            <a:r>
              <a:rPr kumimoji="1" lang="en-US" altLang="ja-JP" sz="4400" b="1" dirty="0">
                <a:solidFill>
                  <a:srgbClr val="FF0000"/>
                </a:solidFill>
                <a:latin typeface="メイリオ" panose="020B0604030504040204" pitchFamily="50" charset="-128"/>
                <a:ea typeface="メイリオ" panose="020B0604030504040204" pitchFamily="50" charset="-128"/>
              </a:rPr>
              <a:t>likes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 [p---] soccer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He likes to play soccer.">
            <a:hlinkClick r:id="" action="ppaction://media"/>
            <a:extLst>
              <a:ext uri="{FF2B5EF4-FFF2-40B4-BE49-F238E27FC236}">
                <a16:creationId xmlns:a16="http://schemas.microsoft.com/office/drawing/2014/main" id="{CC33CCC1-F64F-6E7C-E8A0-72915C09C8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75" y="1006475"/>
            <a:ext cx="406400" cy="406400"/>
          </a:xfrm>
          <a:prstGeom prst="rect">
            <a:avLst/>
          </a:prstGeom>
        </p:spPr>
      </p:pic>
    </p:spTree>
    <p:extLst>
      <p:ext uri="{BB962C8B-B14F-4D97-AF65-F5344CB8AC3E}">
        <p14:creationId xmlns:p14="http://schemas.microsoft.com/office/powerpoint/2010/main" val="22277445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25C8B1FA-9F62-CB8D-69AC-639CC2E33738}"/>
              </a:ext>
            </a:extLst>
          </p:cNvPr>
          <p:cNvSpPr/>
          <p:nvPr/>
        </p:nvSpPr>
        <p:spPr>
          <a:xfrm>
            <a:off x="889233" y="2498408"/>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6" y="2892735"/>
            <a:ext cx="538687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D3FE033-2669-1F43-0FC7-62E7A8E718AF}"/>
              </a:ext>
            </a:extLst>
          </p:cNvPr>
          <p:cNvSpPr/>
          <p:nvPr/>
        </p:nvSpPr>
        <p:spPr>
          <a:xfrm>
            <a:off x="889233" y="1754150"/>
            <a:ext cx="573375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P.70</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156966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・不定詞 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＋動詞の原形</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の形で表す。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・名詞的用法は、名詞（①主語、②動詞の目的語、③補語）の働きをし、「～すること」という意味になる。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57705-449C-215F-1EEB-1D623B612C0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2CC879D-CB03-AF16-048E-D0070155A6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773C94A-0CD5-4E99-773A-837F59123829}"/>
              </a:ext>
            </a:extLst>
          </p:cNvPr>
          <p:cNvSpPr txBox="1"/>
          <p:nvPr/>
        </p:nvSpPr>
        <p:spPr>
          <a:xfrm>
            <a:off x="1073531" y="2321004"/>
            <a:ext cx="699693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 </a:t>
            </a:r>
            <a:r>
              <a:rPr kumimoji="1" lang="ja-JP" altLang="en-US" sz="4800" b="1" dirty="0">
                <a:solidFill>
                  <a:srgbClr val="FF0000"/>
                </a:solidFill>
                <a:latin typeface="メイリオ" panose="020B0604030504040204" pitchFamily="50" charset="-128"/>
                <a:ea typeface="メイリオ" panose="020B0604030504040204" pitchFamily="50" charset="-128"/>
              </a:rPr>
              <a:t>好きです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サッカーを することが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He likes to play soccer.">
            <a:hlinkClick r:id="" action="ppaction://media"/>
            <a:extLst>
              <a:ext uri="{FF2B5EF4-FFF2-40B4-BE49-F238E27FC236}">
                <a16:creationId xmlns:a16="http://schemas.microsoft.com/office/drawing/2014/main" id="{6C2E3237-150F-D9E3-A75B-9768B48163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75" y="1006475"/>
            <a:ext cx="406400" cy="406400"/>
          </a:xfrm>
          <a:prstGeom prst="rect">
            <a:avLst/>
          </a:prstGeom>
        </p:spPr>
      </p:pic>
    </p:spTree>
    <p:extLst>
      <p:ext uri="{BB962C8B-B14F-4D97-AF65-F5344CB8AC3E}">
        <p14:creationId xmlns:p14="http://schemas.microsoft.com/office/powerpoint/2010/main" val="18361519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3A444-6D07-9FEA-8942-34338E283F2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01FC449-B9D4-EEBF-8B36-8CF74437A5F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739BD2D-9C95-2727-FE58-C4B4581774CF}"/>
              </a:ext>
            </a:extLst>
          </p:cNvPr>
          <p:cNvSpPr txBox="1"/>
          <p:nvPr/>
        </p:nvSpPr>
        <p:spPr>
          <a:xfrm>
            <a:off x="2207778" y="4128490"/>
            <a:ext cx="472843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Saki </a:t>
            </a:r>
            <a:r>
              <a:rPr kumimoji="1" lang="en-US" altLang="ja-JP" sz="4400" b="1" dirty="0">
                <a:solidFill>
                  <a:srgbClr val="FF0000"/>
                </a:solidFill>
                <a:latin typeface="メイリオ" panose="020B0604030504040204" pitchFamily="50" charset="-128"/>
                <a:ea typeface="メイリオ" panose="020B0604030504040204" pitchFamily="50" charset="-128"/>
              </a:rPr>
              <a:t>likes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to </a:t>
            </a:r>
            <a:r>
              <a:rPr kumimoji="1" lang="en-US" altLang="ja-JP" sz="4400" b="1" u="sng" dirty="0">
                <a:solidFill>
                  <a:srgbClr val="00B050"/>
                </a:solidFill>
                <a:latin typeface="メイリオ" panose="020B0604030504040204" pitchFamily="50" charset="-128"/>
                <a:ea typeface="メイリオ" panose="020B0604030504040204" pitchFamily="50" charset="-128"/>
              </a:rPr>
              <a:t>go fishing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A006230-5967-BDC6-2DAB-B8516034807D}"/>
              </a:ext>
            </a:extLst>
          </p:cNvPr>
          <p:cNvSpPr txBox="1"/>
          <p:nvPr/>
        </p:nvSpPr>
        <p:spPr>
          <a:xfrm>
            <a:off x="1774333" y="690490"/>
            <a:ext cx="559533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サキは </a:t>
            </a:r>
            <a:r>
              <a:rPr kumimoji="1" lang="ja-JP" altLang="en-US" sz="4800" b="1" dirty="0">
                <a:solidFill>
                  <a:srgbClr val="FF0000"/>
                </a:solidFill>
                <a:latin typeface="メイリオ" panose="020B0604030504040204" pitchFamily="50" charset="-128"/>
                <a:ea typeface="メイリオ" panose="020B0604030504040204" pitchFamily="50" charset="-128"/>
              </a:rPr>
              <a:t>好きです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u="sng" dirty="0">
                <a:solidFill>
                  <a:srgbClr val="00B050"/>
                </a:solidFill>
                <a:latin typeface="メイリオ" panose="020B0604030504040204" pitchFamily="50" charset="-128"/>
                <a:ea typeface="メイリオ" panose="020B0604030504040204" pitchFamily="50" charset="-128"/>
              </a:rPr>
              <a:t>釣りに行く</a:t>
            </a:r>
            <a:r>
              <a:rPr kumimoji="1" lang="ja-JP" altLang="en-US" sz="4800" b="1" dirty="0">
                <a:solidFill>
                  <a:srgbClr val="00B050"/>
                </a:solidFill>
                <a:latin typeface="メイリオ" panose="020B0604030504040204" pitchFamily="50" charset="-128"/>
                <a:ea typeface="メイリオ" panose="020B0604030504040204" pitchFamily="50" charset="-128"/>
              </a:rPr>
              <a:t>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Saki likes to go fishing.">
            <a:hlinkClick r:id="" action="ppaction://media"/>
            <a:extLst>
              <a:ext uri="{FF2B5EF4-FFF2-40B4-BE49-F238E27FC236}">
                <a16:creationId xmlns:a16="http://schemas.microsoft.com/office/drawing/2014/main" id="{44750E1F-ED41-775C-C067-AF1AEBF7CA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44475"/>
            <a:ext cx="406400" cy="406400"/>
          </a:xfrm>
          <a:prstGeom prst="rect">
            <a:avLst/>
          </a:prstGeom>
        </p:spPr>
      </p:pic>
    </p:spTree>
    <p:extLst>
      <p:ext uri="{BB962C8B-B14F-4D97-AF65-F5344CB8AC3E}">
        <p14:creationId xmlns:p14="http://schemas.microsoft.com/office/powerpoint/2010/main" val="299186348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A4F1-D2E0-E1AD-DB64-34AB91ED642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BD6112A-D151-538B-03DF-8EBD01C964D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8B81A1E-3A7D-3485-290C-9ED2F78F82DB}"/>
              </a:ext>
            </a:extLst>
          </p:cNvPr>
          <p:cNvSpPr txBox="1"/>
          <p:nvPr/>
        </p:nvSpPr>
        <p:spPr>
          <a:xfrm>
            <a:off x="1770864" y="2409490"/>
            <a:ext cx="560227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Saki </a:t>
            </a:r>
            <a:r>
              <a:rPr kumimoji="1" lang="en-US" altLang="ja-JP" sz="4400" b="1" dirty="0">
                <a:solidFill>
                  <a:srgbClr val="FF0000"/>
                </a:solidFill>
                <a:latin typeface="メイリオ" panose="020B0604030504040204" pitchFamily="50" charset="-128"/>
                <a:ea typeface="メイリオ" panose="020B0604030504040204" pitchFamily="50" charset="-128"/>
              </a:rPr>
              <a:t>[l----]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 [</a:t>
            </a:r>
            <a:r>
              <a:rPr kumimoji="1" lang="en-US" altLang="ja-JP" sz="4400" b="1" u="sng" dirty="0">
                <a:solidFill>
                  <a:srgbClr val="00B050"/>
                </a:solidFill>
                <a:latin typeface="メイリオ" panose="020B0604030504040204" pitchFamily="50" charset="-128"/>
                <a:ea typeface="メイリオ" panose="020B0604030504040204" pitchFamily="50" charset="-128"/>
              </a:rPr>
              <a:t>g-</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b="1" u="sng" dirty="0">
                <a:solidFill>
                  <a:srgbClr val="00B050"/>
                </a:solidFill>
                <a:latin typeface="メイリオ" panose="020B0604030504040204" pitchFamily="50" charset="-128"/>
                <a:ea typeface="メイリオ" panose="020B0604030504040204" pitchFamily="50" charset="-128"/>
              </a:rPr>
              <a:t>fishing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Saki likes to go fishing.">
            <a:hlinkClick r:id="" action="ppaction://media"/>
            <a:extLst>
              <a:ext uri="{FF2B5EF4-FFF2-40B4-BE49-F238E27FC236}">
                <a16:creationId xmlns:a16="http://schemas.microsoft.com/office/drawing/2014/main" id="{28CFADCE-A733-58BF-4B65-18EF5B9637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44475"/>
            <a:ext cx="406400" cy="406400"/>
          </a:xfrm>
          <a:prstGeom prst="rect">
            <a:avLst/>
          </a:prstGeom>
        </p:spPr>
      </p:pic>
    </p:spTree>
    <p:extLst>
      <p:ext uri="{BB962C8B-B14F-4D97-AF65-F5344CB8AC3E}">
        <p14:creationId xmlns:p14="http://schemas.microsoft.com/office/powerpoint/2010/main" val="210516981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630E-7A71-93A1-8003-1C6DDE4A985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2A06959-3315-FBAB-FDE7-DE26C303C22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21D71F0-0C8D-5B2A-64F0-0AB47109FABE}"/>
              </a:ext>
            </a:extLst>
          </p:cNvPr>
          <p:cNvSpPr txBox="1"/>
          <p:nvPr/>
        </p:nvSpPr>
        <p:spPr>
          <a:xfrm>
            <a:off x="1774335" y="2321004"/>
            <a:ext cx="559533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サキは </a:t>
            </a:r>
            <a:r>
              <a:rPr kumimoji="1" lang="ja-JP" altLang="en-US" sz="4800" b="1" dirty="0">
                <a:solidFill>
                  <a:srgbClr val="FF0000"/>
                </a:solidFill>
                <a:latin typeface="メイリオ" panose="020B0604030504040204" pitchFamily="50" charset="-128"/>
                <a:ea typeface="メイリオ" panose="020B0604030504040204" pitchFamily="50" charset="-128"/>
              </a:rPr>
              <a:t>好きです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u="sng" dirty="0">
                <a:solidFill>
                  <a:srgbClr val="00B050"/>
                </a:solidFill>
                <a:latin typeface="メイリオ" panose="020B0604030504040204" pitchFamily="50" charset="-128"/>
                <a:ea typeface="メイリオ" panose="020B0604030504040204" pitchFamily="50" charset="-128"/>
              </a:rPr>
              <a:t>釣りに行く</a:t>
            </a:r>
            <a:r>
              <a:rPr kumimoji="1" lang="ja-JP" altLang="en-US" sz="4800" b="1" dirty="0">
                <a:solidFill>
                  <a:srgbClr val="00B050"/>
                </a:solidFill>
                <a:latin typeface="メイリオ" panose="020B0604030504040204" pitchFamily="50" charset="-128"/>
                <a:ea typeface="メイリオ" panose="020B0604030504040204" pitchFamily="50" charset="-128"/>
              </a:rPr>
              <a:t>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Saki likes to go fishing.">
            <a:hlinkClick r:id="" action="ppaction://media"/>
            <a:extLst>
              <a:ext uri="{FF2B5EF4-FFF2-40B4-BE49-F238E27FC236}">
                <a16:creationId xmlns:a16="http://schemas.microsoft.com/office/drawing/2014/main" id="{3C5AAE47-D457-ADB5-297B-A49EAE2654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244475"/>
            <a:ext cx="406400" cy="406400"/>
          </a:xfrm>
          <a:prstGeom prst="rect">
            <a:avLst/>
          </a:prstGeom>
        </p:spPr>
      </p:pic>
    </p:spTree>
    <p:extLst>
      <p:ext uri="{BB962C8B-B14F-4D97-AF65-F5344CB8AC3E}">
        <p14:creationId xmlns:p14="http://schemas.microsoft.com/office/powerpoint/2010/main" val="408912431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22969-1789-A99D-C613-49FB278B180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AD42D1A-8742-B543-FD3C-A2F93B17B18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F05CC8D-807F-4FD8-4ACA-AA10A3A1C508}"/>
              </a:ext>
            </a:extLst>
          </p:cNvPr>
          <p:cNvSpPr txBox="1"/>
          <p:nvPr/>
        </p:nvSpPr>
        <p:spPr>
          <a:xfrm>
            <a:off x="2207778" y="4128490"/>
            <a:ext cx="472843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 </a:t>
            </a:r>
            <a:r>
              <a:rPr kumimoji="1" lang="en-US" altLang="ja-JP" sz="4400" b="1" u="sng" dirty="0">
                <a:solidFill>
                  <a:srgbClr val="FF0000"/>
                </a:solidFill>
                <a:latin typeface="メイリオ" panose="020B0604030504040204" pitchFamily="50" charset="-128"/>
                <a:ea typeface="メイリオ" panose="020B0604030504040204" pitchFamily="50" charset="-128"/>
              </a:rPr>
              <a:t>want</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to go fishing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286D72C5-ADEC-9CCE-C11C-D6CA5FA2ED5B}"/>
              </a:ext>
            </a:extLst>
          </p:cNvPr>
          <p:cNvSpPr txBox="1"/>
          <p:nvPr/>
        </p:nvSpPr>
        <p:spPr>
          <a:xfrm>
            <a:off x="1360500" y="690490"/>
            <a:ext cx="642299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 </a:t>
            </a:r>
            <a:r>
              <a:rPr kumimoji="1" lang="ja-JP" altLang="en-US" sz="4800" b="1" u="sng" dirty="0">
                <a:solidFill>
                  <a:srgbClr val="FF0000"/>
                </a:solidFill>
                <a:latin typeface="メイリオ" panose="020B0604030504040204" pitchFamily="50" charset="-128"/>
                <a:ea typeface="メイリオ" panose="020B0604030504040204" pitchFamily="50" charset="-128"/>
              </a:rPr>
              <a:t>したいです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釣りに行くことが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want to go fishing.">
            <a:hlinkClick r:id="" action="ppaction://media"/>
            <a:extLst>
              <a:ext uri="{FF2B5EF4-FFF2-40B4-BE49-F238E27FC236}">
                <a16:creationId xmlns:a16="http://schemas.microsoft.com/office/drawing/2014/main" id="{3B1915B1-D04A-990E-9D6C-0126168BA4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1108075"/>
            <a:ext cx="406400" cy="406400"/>
          </a:xfrm>
          <a:prstGeom prst="rect">
            <a:avLst/>
          </a:prstGeom>
        </p:spPr>
      </p:pic>
    </p:spTree>
    <p:extLst>
      <p:ext uri="{BB962C8B-B14F-4D97-AF65-F5344CB8AC3E}">
        <p14:creationId xmlns:p14="http://schemas.microsoft.com/office/powerpoint/2010/main" val="344362675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4E36-E7DB-D98F-BA58-B6874D96D28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55277B-DCB9-BA69-76CD-D6306C4BDF1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B59D7DC-71AB-7DD4-888E-DE0D3631B261}"/>
              </a:ext>
            </a:extLst>
          </p:cNvPr>
          <p:cNvSpPr txBox="1"/>
          <p:nvPr/>
        </p:nvSpPr>
        <p:spPr>
          <a:xfrm>
            <a:off x="1606194" y="2409490"/>
            <a:ext cx="593161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 [g-] [f------]</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We want to go fishing.">
            <a:hlinkClick r:id="" action="ppaction://media"/>
            <a:extLst>
              <a:ext uri="{FF2B5EF4-FFF2-40B4-BE49-F238E27FC236}">
                <a16:creationId xmlns:a16="http://schemas.microsoft.com/office/drawing/2014/main" id="{F80D8B97-5ADA-1520-5079-E993F44C07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1108075"/>
            <a:ext cx="406400" cy="406400"/>
          </a:xfrm>
          <a:prstGeom prst="rect">
            <a:avLst/>
          </a:prstGeom>
        </p:spPr>
      </p:pic>
    </p:spTree>
    <p:extLst>
      <p:ext uri="{BB962C8B-B14F-4D97-AF65-F5344CB8AC3E}">
        <p14:creationId xmlns:p14="http://schemas.microsoft.com/office/powerpoint/2010/main" val="422166997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BBB70-7A26-17F9-23A5-C18C0646D36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78C15CF-C079-B2C9-64CE-2E1938517F2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617AE14-CCEB-886F-00BB-66869B77DC84}"/>
              </a:ext>
            </a:extLst>
          </p:cNvPr>
          <p:cNvSpPr txBox="1"/>
          <p:nvPr/>
        </p:nvSpPr>
        <p:spPr>
          <a:xfrm>
            <a:off x="1360503" y="2321004"/>
            <a:ext cx="642299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 </a:t>
            </a:r>
            <a:r>
              <a:rPr kumimoji="1" lang="ja-JP" altLang="en-US" sz="4800" b="1" u="sng" dirty="0">
                <a:solidFill>
                  <a:srgbClr val="FF0000"/>
                </a:solidFill>
                <a:latin typeface="メイリオ" panose="020B0604030504040204" pitchFamily="50" charset="-128"/>
                <a:ea typeface="メイリオ" panose="020B0604030504040204" pitchFamily="50" charset="-128"/>
              </a:rPr>
              <a:t>したいです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釣りに行くことが</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We want to go fishing.">
            <a:hlinkClick r:id="" action="ppaction://media"/>
            <a:extLst>
              <a:ext uri="{FF2B5EF4-FFF2-40B4-BE49-F238E27FC236}">
                <a16:creationId xmlns:a16="http://schemas.microsoft.com/office/drawing/2014/main" id="{FF03F10A-B3D5-DB06-7C8C-FC34217750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1108075"/>
            <a:ext cx="406400" cy="406400"/>
          </a:xfrm>
          <a:prstGeom prst="rect">
            <a:avLst/>
          </a:prstGeom>
        </p:spPr>
      </p:pic>
    </p:spTree>
    <p:extLst>
      <p:ext uri="{BB962C8B-B14F-4D97-AF65-F5344CB8AC3E}">
        <p14:creationId xmlns:p14="http://schemas.microsoft.com/office/powerpoint/2010/main" val="292338635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D538-0E1C-8AFE-57A0-165C290E16B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43FEDE9-DA1E-3980-0A38-4A27BEAC66E0}"/>
              </a:ext>
            </a:extLst>
          </p:cNvPr>
          <p:cNvPicPr>
            <a:picLocks noChangeAspect="1"/>
          </p:cNvPicPr>
          <p:nvPr/>
        </p:nvPicPr>
        <p:blipFill>
          <a:blip r:embed="rId2"/>
          <a:srcRect t="56249" b="28697"/>
          <a:stretch/>
        </p:blipFill>
        <p:spPr>
          <a:xfrm>
            <a:off x="291931" y="1022216"/>
            <a:ext cx="8560800" cy="765544"/>
          </a:xfrm>
          <a:prstGeom prst="rect">
            <a:avLst/>
          </a:prstGeom>
        </p:spPr>
      </p:pic>
      <p:sp>
        <p:nvSpPr>
          <p:cNvPr id="3" name="正方形/長方形 2">
            <a:extLst>
              <a:ext uri="{FF2B5EF4-FFF2-40B4-BE49-F238E27FC236}">
                <a16:creationId xmlns:a16="http://schemas.microsoft.com/office/drawing/2014/main" id="{BB7ECADB-27EA-F297-5090-2FB6B1C73C14}"/>
              </a:ext>
            </a:extLst>
          </p:cNvPr>
          <p:cNvSpPr/>
          <p:nvPr/>
        </p:nvSpPr>
        <p:spPr>
          <a:xfrm>
            <a:off x="0" y="2679700"/>
            <a:ext cx="9144000" cy="41783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C541E0E-4DB0-D5AE-F16B-CC3D30F2A794}"/>
              </a:ext>
            </a:extLst>
          </p:cNvPr>
          <p:cNvSpPr txBox="1"/>
          <p:nvPr/>
        </p:nvSpPr>
        <p:spPr>
          <a:xfrm>
            <a:off x="537493" y="2928350"/>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Ken’s dream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be an English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be an English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は「英語の先生になること」という</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意味で、名詞として扱っています。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Ken’s dream = to be an English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be an English teacher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Ken’s dream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の内容を</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説明する補語になっています。</a:t>
            </a:r>
          </a:p>
        </p:txBody>
      </p:sp>
      <p:pic>
        <p:nvPicPr>
          <p:cNvPr id="17" name="図 16">
            <a:extLst>
              <a:ext uri="{FF2B5EF4-FFF2-40B4-BE49-F238E27FC236}">
                <a16:creationId xmlns:a16="http://schemas.microsoft.com/office/drawing/2014/main" id="{E893FD5C-1379-A986-35B0-C7F2557DF88D}"/>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54076596-25B9-69E0-05D0-4079BA2D5672}"/>
              </a:ext>
            </a:extLst>
          </p:cNvPr>
          <p:cNvSpPr txBox="1"/>
          <p:nvPr/>
        </p:nvSpPr>
        <p:spPr>
          <a:xfrm>
            <a:off x="1032442" y="1856276"/>
            <a:ext cx="399675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ケンの夢は英語の先生になることです。</a:t>
            </a:r>
          </a:p>
        </p:txBody>
      </p:sp>
    </p:spTree>
    <p:extLst>
      <p:ext uri="{BB962C8B-B14F-4D97-AF65-F5344CB8AC3E}">
        <p14:creationId xmlns:p14="http://schemas.microsoft.com/office/powerpoint/2010/main" val="322037718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E57F-772E-8332-B151-E125B238AE9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2DC84C6-9819-FE87-D15B-292A610DC77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978755B-ACE4-079B-7001-941DEA6E18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C48EC92-7575-697F-856B-337DF9E6FAF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FF1E411-686F-E6DA-C2CD-13D4DE7CD85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2DD6CF9-307E-8D88-CE4A-39ECEFE7C2C8}"/>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322371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3C184-0372-B605-D663-44F74F95327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E44A485-A0FD-D27D-34F3-B1F67BD0A7AD}"/>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29052F1-C147-D5F4-25C3-D1074117C14E}"/>
              </a:ext>
            </a:extLst>
          </p:cNvPr>
          <p:cNvSpPr txBox="1"/>
          <p:nvPr/>
        </p:nvSpPr>
        <p:spPr>
          <a:xfrm>
            <a:off x="547137" y="4128490"/>
            <a:ext cx="804972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Ken’s dream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to be an English teacher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468857C-C477-E5DB-0F12-0AB2F31D65FB}"/>
              </a:ext>
            </a:extLst>
          </p:cNvPr>
          <p:cNvSpPr txBox="1"/>
          <p:nvPr/>
        </p:nvSpPr>
        <p:spPr>
          <a:xfrm>
            <a:off x="352538" y="690490"/>
            <a:ext cx="843892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ケンの夢は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英語の先生に なること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Ken’s dream is to be an English teacher.">
            <a:hlinkClick r:id="" action="ppaction://media"/>
            <a:extLst>
              <a:ext uri="{FF2B5EF4-FFF2-40B4-BE49-F238E27FC236}">
                <a16:creationId xmlns:a16="http://schemas.microsoft.com/office/drawing/2014/main" id="{D5ED8E77-857C-52B4-6401-B975CB5208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117475"/>
            <a:ext cx="406400" cy="406400"/>
          </a:xfrm>
          <a:prstGeom prst="rect">
            <a:avLst/>
          </a:prstGeom>
        </p:spPr>
      </p:pic>
    </p:spTree>
    <p:extLst>
      <p:ext uri="{BB962C8B-B14F-4D97-AF65-F5344CB8AC3E}">
        <p14:creationId xmlns:p14="http://schemas.microsoft.com/office/powerpoint/2010/main" val="27169701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F277707D-B2FB-8F80-20DA-39859CCC6D2A}"/>
              </a:ext>
            </a:extLst>
          </p:cNvPr>
          <p:cNvPicPr>
            <a:picLocks noChangeAspect="1"/>
          </p:cNvPicPr>
          <p:nvPr/>
        </p:nvPicPr>
        <p:blipFill>
          <a:blip r:embed="rId4"/>
          <a:stretch>
            <a:fillRect/>
          </a:stretch>
        </p:blipFill>
        <p:spPr>
          <a:xfrm>
            <a:off x="291931" y="1159001"/>
            <a:ext cx="8560800" cy="5085435"/>
          </a:xfrm>
          <a:prstGeom prst="rect">
            <a:avLst/>
          </a:prstGeom>
        </p:spPr>
      </p:pic>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AS_G3_09_01_kihon">
            <a:hlinkClick r:id="" action="ppaction://media"/>
            <a:extLst>
              <a:ext uri="{FF2B5EF4-FFF2-40B4-BE49-F238E27FC236}">
                <a16:creationId xmlns:a16="http://schemas.microsoft.com/office/drawing/2014/main" id="{45150EE2-4799-9C9A-C9EA-D743493D0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3475" y="1159001"/>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072FD-74F9-2039-2C55-DD42C3CD0C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5E9CA52-53DD-6616-77A4-94ECB845070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478CBB7-4A45-7F0D-DE3A-CB4C987A6FC6}"/>
              </a:ext>
            </a:extLst>
          </p:cNvPr>
          <p:cNvSpPr txBox="1"/>
          <p:nvPr/>
        </p:nvSpPr>
        <p:spPr>
          <a:xfrm>
            <a:off x="430079" y="2409490"/>
            <a:ext cx="828384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Ken’s dream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[b-] [a-] English teacher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Ken’s dream is to be an English teacher.">
            <a:hlinkClick r:id="" action="ppaction://media"/>
            <a:extLst>
              <a:ext uri="{FF2B5EF4-FFF2-40B4-BE49-F238E27FC236}">
                <a16:creationId xmlns:a16="http://schemas.microsoft.com/office/drawing/2014/main" id="{0F99B0D8-5C78-C5AE-4A4E-9BFBDF0021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117475"/>
            <a:ext cx="406400" cy="406400"/>
          </a:xfrm>
          <a:prstGeom prst="rect">
            <a:avLst/>
          </a:prstGeom>
        </p:spPr>
      </p:pic>
    </p:spTree>
    <p:extLst>
      <p:ext uri="{BB962C8B-B14F-4D97-AF65-F5344CB8AC3E}">
        <p14:creationId xmlns:p14="http://schemas.microsoft.com/office/powerpoint/2010/main" val="422264671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9C2D8-7837-9027-F538-4F74E83E027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AD2B6C2-0DC8-DDBB-9AEF-701CB48147D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8958445-E3A5-49C6-C2F5-5FC59CE248B2}"/>
              </a:ext>
            </a:extLst>
          </p:cNvPr>
          <p:cNvSpPr txBox="1"/>
          <p:nvPr/>
        </p:nvSpPr>
        <p:spPr>
          <a:xfrm>
            <a:off x="370587" y="2321004"/>
            <a:ext cx="840282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ケンの夢は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英語の先生に なること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Ken’s dream is to be an English teacher.">
            <a:hlinkClick r:id="" action="ppaction://media"/>
            <a:extLst>
              <a:ext uri="{FF2B5EF4-FFF2-40B4-BE49-F238E27FC236}">
                <a16:creationId xmlns:a16="http://schemas.microsoft.com/office/drawing/2014/main" id="{BC0F66A7-B7AF-1EE2-6DD3-592A7F0B1D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117475"/>
            <a:ext cx="406400" cy="406400"/>
          </a:xfrm>
          <a:prstGeom prst="rect">
            <a:avLst/>
          </a:prstGeom>
        </p:spPr>
      </p:pic>
    </p:spTree>
    <p:extLst>
      <p:ext uri="{BB962C8B-B14F-4D97-AF65-F5344CB8AC3E}">
        <p14:creationId xmlns:p14="http://schemas.microsoft.com/office/powerpoint/2010/main" val="323386910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C9C82-BA26-56C1-61F0-11D7017AC2F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538D7C9-62F5-B6E5-BC0D-07EB4C37B9A8}"/>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D7D2F46-77E9-86B2-3E7F-B8700152D31F}"/>
              </a:ext>
            </a:extLst>
          </p:cNvPr>
          <p:cNvSpPr txBox="1"/>
          <p:nvPr/>
        </p:nvSpPr>
        <p:spPr>
          <a:xfrm>
            <a:off x="1312203" y="4128490"/>
            <a:ext cx="651958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dream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to </a:t>
            </a:r>
            <a:r>
              <a:rPr kumimoji="1" lang="en-US" altLang="ja-JP" sz="4400" b="1" u="sng" dirty="0">
                <a:solidFill>
                  <a:schemeClr val="accent2"/>
                </a:solidFill>
                <a:latin typeface="メイリオ" panose="020B0604030504040204" pitchFamily="50" charset="-128"/>
                <a:ea typeface="メイリオ" panose="020B0604030504040204" pitchFamily="50" charset="-128"/>
              </a:rPr>
              <a:t>live</a:t>
            </a:r>
            <a:r>
              <a:rPr kumimoji="1" lang="en-US" altLang="ja-JP" sz="4400" b="1" dirty="0">
                <a:solidFill>
                  <a:schemeClr val="accent2"/>
                </a:solidFill>
                <a:latin typeface="メイリオ" panose="020B0604030504040204" pitchFamily="50" charset="-128"/>
                <a:ea typeface="メイリオ" panose="020B0604030504040204" pitchFamily="50" charset="-128"/>
              </a:rPr>
              <a:t> in Canada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EF02602-29EC-D85F-35E9-96C6BECCBAA5}"/>
              </a:ext>
            </a:extLst>
          </p:cNvPr>
          <p:cNvSpPr txBox="1"/>
          <p:nvPr/>
        </p:nvSpPr>
        <p:spPr>
          <a:xfrm>
            <a:off x="940129" y="690490"/>
            <a:ext cx="726373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私の夢は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カナダに </a:t>
            </a:r>
            <a:r>
              <a:rPr kumimoji="1" lang="ja-JP" altLang="en-US" sz="4800" b="1" u="sng" dirty="0">
                <a:solidFill>
                  <a:schemeClr val="accent2"/>
                </a:solidFill>
                <a:latin typeface="メイリオ" panose="020B0604030504040204" pitchFamily="50" charset="-128"/>
                <a:ea typeface="メイリオ" panose="020B0604030504040204" pitchFamily="50" charset="-128"/>
              </a:rPr>
              <a:t>住む</a:t>
            </a:r>
            <a:r>
              <a:rPr kumimoji="1" lang="ja-JP" altLang="en-US" sz="4800" b="1" dirty="0">
                <a:solidFill>
                  <a:schemeClr val="accent2"/>
                </a:solidFill>
                <a:latin typeface="メイリオ" panose="020B0604030504040204" pitchFamily="50" charset="-128"/>
                <a:ea typeface="メイリオ" panose="020B0604030504040204" pitchFamily="50" charset="-128"/>
              </a:rPr>
              <a:t>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dream is to live in Canada">
            <a:hlinkClick r:id="" action="ppaction://media"/>
            <a:extLst>
              <a:ext uri="{FF2B5EF4-FFF2-40B4-BE49-F238E27FC236}">
                <a16:creationId xmlns:a16="http://schemas.microsoft.com/office/drawing/2014/main" id="{A87F5A26-432E-D744-41DB-365CA3F633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422275"/>
            <a:ext cx="406400" cy="406400"/>
          </a:xfrm>
          <a:prstGeom prst="rect">
            <a:avLst/>
          </a:prstGeom>
        </p:spPr>
      </p:pic>
    </p:spTree>
    <p:extLst>
      <p:ext uri="{BB962C8B-B14F-4D97-AF65-F5344CB8AC3E}">
        <p14:creationId xmlns:p14="http://schemas.microsoft.com/office/powerpoint/2010/main" val="262621312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1DFB6-83F4-B974-8AE6-4497E8CE790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2A8615-E7C4-A8ED-AC41-62FAB6A5788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2C167D5-6403-466E-B2BF-ACCEAF3A1ACC}"/>
              </a:ext>
            </a:extLst>
          </p:cNvPr>
          <p:cNvSpPr txBox="1"/>
          <p:nvPr/>
        </p:nvSpPr>
        <p:spPr>
          <a:xfrm>
            <a:off x="1007269" y="2409490"/>
            <a:ext cx="712946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 dream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 [</a:t>
            </a:r>
            <a:r>
              <a:rPr kumimoji="1" lang="en-US" altLang="ja-JP" sz="4400" b="1" u="sng" dirty="0">
                <a:solidFill>
                  <a:schemeClr val="accent2"/>
                </a:solidFill>
                <a:latin typeface="メイリオ" panose="020B0604030504040204" pitchFamily="50" charset="-128"/>
                <a:ea typeface="メイリオ" panose="020B0604030504040204" pitchFamily="50" charset="-128"/>
              </a:rPr>
              <a:t>l---</a:t>
            </a:r>
            <a:r>
              <a:rPr kumimoji="1" lang="en-US" altLang="ja-JP" sz="4400" b="1" dirty="0">
                <a:solidFill>
                  <a:schemeClr val="accent2"/>
                </a:solidFill>
                <a:latin typeface="メイリオ" panose="020B0604030504040204" pitchFamily="50" charset="-128"/>
                <a:ea typeface="メイリオ" panose="020B0604030504040204" pitchFamily="50" charset="-128"/>
              </a:rPr>
              <a:t>] [</a:t>
            </a:r>
            <a:r>
              <a:rPr kumimoji="1" lang="en-US" altLang="ja-JP" sz="4400" b="1" dirty="0" err="1">
                <a:solidFill>
                  <a:schemeClr val="accent2"/>
                </a:solidFill>
                <a:latin typeface="メイリオ" panose="020B0604030504040204" pitchFamily="50" charset="-128"/>
                <a:ea typeface="メイリオ" panose="020B0604030504040204" pitchFamily="50" charset="-128"/>
              </a:rPr>
              <a:t>i</a:t>
            </a:r>
            <a:r>
              <a:rPr kumimoji="1" lang="en-US" altLang="ja-JP" sz="4400" b="1" dirty="0">
                <a:solidFill>
                  <a:schemeClr val="accent2"/>
                </a:solidFill>
                <a:latin typeface="メイリオ" panose="020B0604030504040204" pitchFamily="50" charset="-128"/>
                <a:ea typeface="メイリオ" panose="020B0604030504040204" pitchFamily="50" charset="-128"/>
              </a:rPr>
              <a:t>-] Canada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My dream is to live in Canada">
            <a:hlinkClick r:id="" action="ppaction://media"/>
            <a:extLst>
              <a:ext uri="{FF2B5EF4-FFF2-40B4-BE49-F238E27FC236}">
                <a16:creationId xmlns:a16="http://schemas.microsoft.com/office/drawing/2014/main" id="{FAA16FAF-C86A-FA16-A758-F81C8A6378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422275"/>
            <a:ext cx="406400" cy="406400"/>
          </a:xfrm>
          <a:prstGeom prst="rect">
            <a:avLst/>
          </a:prstGeom>
        </p:spPr>
      </p:pic>
    </p:spTree>
    <p:extLst>
      <p:ext uri="{BB962C8B-B14F-4D97-AF65-F5344CB8AC3E}">
        <p14:creationId xmlns:p14="http://schemas.microsoft.com/office/powerpoint/2010/main" val="28458096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939E-0349-9A8D-6FB2-D1F581679BA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C0D4F42-200A-E95A-B5CA-CE6BEFF7EC8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866B7BB-B9A0-760B-9B8A-6A23089AB519}"/>
              </a:ext>
            </a:extLst>
          </p:cNvPr>
          <p:cNvSpPr txBox="1"/>
          <p:nvPr/>
        </p:nvSpPr>
        <p:spPr>
          <a:xfrm>
            <a:off x="982244" y="2321004"/>
            <a:ext cx="717951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私の夢は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カナダに </a:t>
            </a:r>
            <a:r>
              <a:rPr kumimoji="1" lang="ja-JP" altLang="en-US" sz="4800" b="1" u="sng" dirty="0">
                <a:solidFill>
                  <a:schemeClr val="accent2"/>
                </a:solidFill>
                <a:latin typeface="メイリオ" panose="020B0604030504040204" pitchFamily="50" charset="-128"/>
                <a:ea typeface="メイリオ" panose="020B0604030504040204" pitchFamily="50" charset="-128"/>
              </a:rPr>
              <a:t>住む</a:t>
            </a:r>
            <a:r>
              <a:rPr kumimoji="1" lang="ja-JP" altLang="en-US" sz="4800" b="1" dirty="0">
                <a:solidFill>
                  <a:schemeClr val="accent2"/>
                </a:solidFill>
                <a:latin typeface="メイリオ" panose="020B0604030504040204" pitchFamily="50" charset="-128"/>
                <a:ea typeface="メイリオ" panose="020B0604030504040204" pitchFamily="50" charset="-128"/>
              </a:rPr>
              <a:t>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dream is to live in Canada">
            <a:hlinkClick r:id="" action="ppaction://media"/>
            <a:extLst>
              <a:ext uri="{FF2B5EF4-FFF2-40B4-BE49-F238E27FC236}">
                <a16:creationId xmlns:a16="http://schemas.microsoft.com/office/drawing/2014/main" id="{3B8C9177-0146-F569-4429-115C8CFD4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2875" y="422275"/>
            <a:ext cx="406400" cy="406400"/>
          </a:xfrm>
          <a:prstGeom prst="rect">
            <a:avLst/>
          </a:prstGeom>
        </p:spPr>
      </p:pic>
    </p:spTree>
    <p:extLst>
      <p:ext uri="{BB962C8B-B14F-4D97-AF65-F5344CB8AC3E}">
        <p14:creationId xmlns:p14="http://schemas.microsoft.com/office/powerpoint/2010/main" val="129501416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F199-8E3A-BA1A-5174-4CDFDB5FA63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E214ED7-68F4-E3FA-F681-183A261998B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50FA912-06C0-BA26-B706-48A2284D9AD5}"/>
              </a:ext>
            </a:extLst>
          </p:cNvPr>
          <p:cNvSpPr txBox="1"/>
          <p:nvPr/>
        </p:nvSpPr>
        <p:spPr>
          <a:xfrm>
            <a:off x="1784579" y="4128490"/>
            <a:ext cx="557484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hope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to </a:t>
            </a:r>
            <a:r>
              <a:rPr kumimoji="1" lang="en-US" altLang="ja-JP" sz="4400" b="1" u="sng" dirty="0">
                <a:solidFill>
                  <a:schemeClr val="accent2"/>
                </a:solidFill>
                <a:latin typeface="メイリオ" panose="020B0604030504040204" pitchFamily="50" charset="-128"/>
                <a:ea typeface="メイリオ" panose="020B0604030504040204" pitchFamily="50" charset="-128"/>
              </a:rPr>
              <a:t>study</a:t>
            </a:r>
            <a:r>
              <a:rPr kumimoji="1" lang="en-US" altLang="ja-JP" sz="4400" b="1" dirty="0">
                <a:solidFill>
                  <a:schemeClr val="accent2"/>
                </a:solidFill>
                <a:latin typeface="メイリオ" panose="020B0604030504040204" pitchFamily="50" charset="-128"/>
                <a:ea typeface="メイリオ" panose="020B0604030504040204" pitchFamily="50" charset="-128"/>
              </a:rPr>
              <a:t> abroad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B7C55286-60CF-04C7-90BB-F148E8343D82}"/>
              </a:ext>
            </a:extLst>
          </p:cNvPr>
          <p:cNvSpPr txBox="1"/>
          <p:nvPr/>
        </p:nvSpPr>
        <p:spPr>
          <a:xfrm>
            <a:off x="657388" y="690490"/>
            <a:ext cx="782922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私の望みは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外国で </a:t>
            </a:r>
            <a:r>
              <a:rPr kumimoji="1" lang="ja-JP" altLang="en-US" sz="4800" b="1" u="sng" dirty="0">
                <a:solidFill>
                  <a:schemeClr val="accent2"/>
                </a:solidFill>
                <a:latin typeface="メイリオ" panose="020B0604030504040204" pitchFamily="50" charset="-128"/>
                <a:ea typeface="メイリオ" panose="020B0604030504040204" pitchFamily="50" charset="-128"/>
              </a:rPr>
              <a:t>勉強する</a:t>
            </a:r>
            <a:r>
              <a:rPr kumimoji="1" lang="ja-JP" altLang="en-US" sz="4800" b="1" dirty="0">
                <a:solidFill>
                  <a:schemeClr val="accent2"/>
                </a:solidFill>
                <a:latin typeface="メイリオ" panose="020B0604030504040204" pitchFamily="50" charset="-128"/>
                <a:ea typeface="メイリオ" panose="020B0604030504040204" pitchFamily="50" charset="-128"/>
              </a:rPr>
              <a:t>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hope is to study abroad.">
            <a:hlinkClick r:id="" action="ppaction://media"/>
            <a:extLst>
              <a:ext uri="{FF2B5EF4-FFF2-40B4-BE49-F238E27FC236}">
                <a16:creationId xmlns:a16="http://schemas.microsoft.com/office/drawing/2014/main" id="{201E0EF5-2BD2-2FAC-3EB4-C1BF87ECBD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168275"/>
            <a:ext cx="406400" cy="406400"/>
          </a:xfrm>
          <a:prstGeom prst="rect">
            <a:avLst/>
          </a:prstGeom>
        </p:spPr>
      </p:pic>
    </p:spTree>
    <p:extLst>
      <p:ext uri="{BB962C8B-B14F-4D97-AF65-F5344CB8AC3E}">
        <p14:creationId xmlns:p14="http://schemas.microsoft.com/office/powerpoint/2010/main" val="252201702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3F627-7522-5EB0-2719-CB7080928C2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6FE6B54-8285-51D6-689A-8160C5D4559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17CD927-502A-1320-8AC7-86D3D9774BD6}"/>
              </a:ext>
            </a:extLst>
          </p:cNvPr>
          <p:cNvSpPr txBox="1"/>
          <p:nvPr/>
        </p:nvSpPr>
        <p:spPr>
          <a:xfrm>
            <a:off x="1425430" y="2409490"/>
            <a:ext cx="629314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 hope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[t-] [</a:t>
            </a:r>
            <a:r>
              <a:rPr kumimoji="1" lang="en-US" altLang="ja-JP" sz="4400" b="1" u="sng" dirty="0">
                <a:solidFill>
                  <a:schemeClr val="accent2"/>
                </a:solidFill>
                <a:latin typeface="メイリオ" panose="020B0604030504040204" pitchFamily="50" charset="-128"/>
                <a:ea typeface="メイリオ" panose="020B0604030504040204" pitchFamily="50" charset="-128"/>
              </a:rPr>
              <a:t>s----</a:t>
            </a:r>
            <a:r>
              <a:rPr kumimoji="1" lang="en-US" altLang="ja-JP" sz="4400" b="1" dirty="0">
                <a:solidFill>
                  <a:schemeClr val="accent2"/>
                </a:solidFill>
                <a:latin typeface="メイリオ" panose="020B0604030504040204" pitchFamily="50" charset="-128"/>
                <a:ea typeface="メイリオ" panose="020B0604030504040204" pitchFamily="50" charset="-128"/>
              </a:rPr>
              <a:t>] abroad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My hope is to study abroad.">
            <a:hlinkClick r:id="" action="ppaction://media"/>
            <a:extLst>
              <a:ext uri="{FF2B5EF4-FFF2-40B4-BE49-F238E27FC236}">
                <a16:creationId xmlns:a16="http://schemas.microsoft.com/office/drawing/2014/main" id="{52A57E8A-B656-7731-3225-D4FB6BB61B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168275"/>
            <a:ext cx="406400" cy="406400"/>
          </a:xfrm>
          <a:prstGeom prst="rect">
            <a:avLst/>
          </a:prstGeom>
        </p:spPr>
      </p:pic>
    </p:spTree>
    <p:extLst>
      <p:ext uri="{BB962C8B-B14F-4D97-AF65-F5344CB8AC3E}">
        <p14:creationId xmlns:p14="http://schemas.microsoft.com/office/powerpoint/2010/main" val="148435133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F8332-F769-0DF4-A25C-C62D146CAAE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AE867E4-339D-E5E4-00CD-C6105DC1541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ED647C-52F5-F62B-252E-8F67AD7707F1}"/>
              </a:ext>
            </a:extLst>
          </p:cNvPr>
          <p:cNvSpPr txBox="1"/>
          <p:nvPr/>
        </p:nvSpPr>
        <p:spPr>
          <a:xfrm>
            <a:off x="656484" y="2321004"/>
            <a:ext cx="783103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私の望みは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外国で </a:t>
            </a:r>
            <a:r>
              <a:rPr kumimoji="1" lang="ja-JP" altLang="en-US" sz="4800" b="1" u="sng" dirty="0">
                <a:solidFill>
                  <a:schemeClr val="accent2"/>
                </a:solidFill>
                <a:latin typeface="メイリオ" panose="020B0604030504040204" pitchFamily="50" charset="-128"/>
                <a:ea typeface="メイリオ" panose="020B0604030504040204" pitchFamily="50" charset="-128"/>
              </a:rPr>
              <a:t>勉強する</a:t>
            </a:r>
            <a:r>
              <a:rPr kumimoji="1" lang="ja-JP" altLang="en-US" sz="4800" b="1" dirty="0">
                <a:solidFill>
                  <a:schemeClr val="accent2"/>
                </a:solidFill>
                <a:latin typeface="メイリオ" panose="020B0604030504040204" pitchFamily="50" charset="-128"/>
                <a:ea typeface="メイリオ" panose="020B0604030504040204" pitchFamily="50" charset="-128"/>
              </a:rPr>
              <a:t>こと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My hope is to study abroad.">
            <a:hlinkClick r:id="" action="ppaction://media"/>
            <a:extLst>
              <a:ext uri="{FF2B5EF4-FFF2-40B4-BE49-F238E27FC236}">
                <a16:creationId xmlns:a16="http://schemas.microsoft.com/office/drawing/2014/main" id="{7574EA6B-B6D5-595D-4694-87646483E8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168275"/>
            <a:ext cx="406400" cy="406400"/>
          </a:xfrm>
          <a:prstGeom prst="rect">
            <a:avLst/>
          </a:prstGeom>
        </p:spPr>
      </p:pic>
    </p:spTree>
    <p:extLst>
      <p:ext uri="{BB962C8B-B14F-4D97-AF65-F5344CB8AC3E}">
        <p14:creationId xmlns:p14="http://schemas.microsoft.com/office/powerpoint/2010/main" val="5579308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47781-1A95-02A9-EDFA-7AB9605E613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A8C2DA2A-3634-2B09-006B-5F0A44E7295D}"/>
              </a:ext>
            </a:extLst>
          </p:cNvPr>
          <p:cNvPicPr>
            <a:picLocks noChangeAspect="1"/>
          </p:cNvPicPr>
          <p:nvPr/>
        </p:nvPicPr>
        <p:blipFill>
          <a:blip r:embed="rId2"/>
          <a:srcRect t="75746" b="8050"/>
          <a:stretch/>
        </p:blipFill>
        <p:spPr>
          <a:xfrm>
            <a:off x="291931" y="717416"/>
            <a:ext cx="8560800" cy="824023"/>
          </a:xfrm>
          <a:prstGeom prst="rect">
            <a:avLst/>
          </a:prstGeom>
        </p:spPr>
      </p:pic>
      <p:sp>
        <p:nvSpPr>
          <p:cNvPr id="3" name="正方形/長方形 2">
            <a:extLst>
              <a:ext uri="{FF2B5EF4-FFF2-40B4-BE49-F238E27FC236}">
                <a16:creationId xmlns:a16="http://schemas.microsoft.com/office/drawing/2014/main" id="{812F9C40-5B8E-8374-FD1B-0824E1612CEF}"/>
              </a:ext>
            </a:extLst>
          </p:cNvPr>
          <p:cNvSpPr/>
          <p:nvPr/>
        </p:nvSpPr>
        <p:spPr>
          <a:xfrm>
            <a:off x="0" y="2101984"/>
            <a:ext cx="9144000" cy="4756016"/>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10B5052-5FDF-3A91-8BBB-0B1FACDD6AA6}"/>
              </a:ext>
            </a:extLst>
          </p:cNvPr>
          <p:cNvSpPr txBox="1"/>
          <p:nvPr/>
        </p:nvSpPr>
        <p:spPr>
          <a:xfrm>
            <a:off x="537493" y="2210934"/>
            <a:ext cx="8069014" cy="452431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a cake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は形式主語で、文の構造を整えるはたらきです。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実際の意味をもちません。</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a cake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は「ケーキを作ること」という意味で、</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a cake = easy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make a cake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の難易度を</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説明する補語になっています。</a:t>
            </a:r>
          </a:p>
        </p:txBody>
      </p:sp>
      <p:pic>
        <p:nvPicPr>
          <p:cNvPr id="17" name="図 16">
            <a:extLst>
              <a:ext uri="{FF2B5EF4-FFF2-40B4-BE49-F238E27FC236}">
                <a16:creationId xmlns:a16="http://schemas.microsoft.com/office/drawing/2014/main" id="{AD95D249-1098-5EB4-EE55-61E39F48037A}"/>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09F6350B-44E3-C7B1-2151-04D90C31E018}"/>
              </a:ext>
            </a:extLst>
          </p:cNvPr>
          <p:cNvSpPr txBox="1"/>
          <p:nvPr/>
        </p:nvSpPr>
        <p:spPr>
          <a:xfrm>
            <a:off x="1032443" y="1551476"/>
            <a:ext cx="428462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彼女にとってケーキを作ることは簡単です。</a:t>
            </a:r>
          </a:p>
        </p:txBody>
      </p:sp>
    </p:spTree>
    <p:extLst>
      <p:ext uri="{BB962C8B-B14F-4D97-AF65-F5344CB8AC3E}">
        <p14:creationId xmlns:p14="http://schemas.microsoft.com/office/powerpoint/2010/main" val="309347221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8662A-6928-0C97-AC95-5CF3CFA2235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DEA9E2F-C865-B76F-14EE-63A8B87FA775}"/>
              </a:ext>
            </a:extLst>
          </p:cNvPr>
          <p:cNvPicPr>
            <a:picLocks noChangeAspect="1"/>
          </p:cNvPicPr>
          <p:nvPr/>
        </p:nvPicPr>
        <p:blipFill>
          <a:blip r:embed="rId2"/>
          <a:srcRect t="75746" b="8050"/>
          <a:stretch/>
        </p:blipFill>
        <p:spPr>
          <a:xfrm>
            <a:off x="291931" y="717416"/>
            <a:ext cx="8560800" cy="824023"/>
          </a:xfrm>
          <a:prstGeom prst="rect">
            <a:avLst/>
          </a:prstGeom>
        </p:spPr>
      </p:pic>
      <p:sp>
        <p:nvSpPr>
          <p:cNvPr id="3" name="正方形/長方形 2">
            <a:extLst>
              <a:ext uri="{FF2B5EF4-FFF2-40B4-BE49-F238E27FC236}">
                <a16:creationId xmlns:a16="http://schemas.microsoft.com/office/drawing/2014/main" id="{2F1B11A8-61C8-9D33-3F1F-0265E730E169}"/>
              </a:ext>
            </a:extLst>
          </p:cNvPr>
          <p:cNvSpPr/>
          <p:nvPr/>
        </p:nvSpPr>
        <p:spPr>
          <a:xfrm>
            <a:off x="0" y="2101984"/>
            <a:ext cx="9144000" cy="4756016"/>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834BF06-16E3-34D4-9FE1-01BF7EFD9958}"/>
              </a:ext>
            </a:extLst>
          </p:cNvPr>
          <p:cNvSpPr txBox="1"/>
          <p:nvPr/>
        </p:nvSpPr>
        <p:spPr>
          <a:xfrm>
            <a:off x="537493" y="2210934"/>
            <a:ext cx="8069014" cy="1200329"/>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「彼女にとって」という意味をもち、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easy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835F1651-EF55-7AC6-B85F-AC752491A9BC}"/>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3AD24BD5-F9C2-005A-25A8-DE8CC1E69C8E}"/>
              </a:ext>
            </a:extLst>
          </p:cNvPr>
          <p:cNvSpPr txBox="1"/>
          <p:nvPr/>
        </p:nvSpPr>
        <p:spPr>
          <a:xfrm>
            <a:off x="1032443" y="1551476"/>
            <a:ext cx="428462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彼女にとってケーキを作ることは簡単です。</a:t>
            </a:r>
          </a:p>
        </p:txBody>
      </p:sp>
    </p:spTree>
    <p:extLst>
      <p:ext uri="{BB962C8B-B14F-4D97-AF65-F5344CB8AC3E}">
        <p14:creationId xmlns:p14="http://schemas.microsoft.com/office/powerpoint/2010/main" val="390675151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188A-A925-08F3-EB28-D22EBDE69AF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E6C3D286-9693-3C3A-6BF3-BCDE45C3EBBB}"/>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53FC3883-01F2-539C-9CD7-220892CF12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3B7B10A-44F5-08D1-A282-ADA3D4E4C30D}"/>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A059403-869F-469F-EE29-9966DB3F4D6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BFB8A5C0-03FF-20B9-EA64-0FE7C6CE6DD0}"/>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335667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C762A-2C30-8748-B5D7-9954C026369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FAE8A53-5E10-BF03-FDE3-3AE7191DC1F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5250FB3-D0A9-9265-55E7-032C6470921F}"/>
              </a:ext>
            </a:extLst>
          </p:cNvPr>
          <p:cNvSpPr txBox="1"/>
          <p:nvPr/>
        </p:nvSpPr>
        <p:spPr>
          <a:xfrm>
            <a:off x="1661826" y="4128490"/>
            <a:ext cx="582034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a:t>
            </a:r>
            <a:r>
              <a:rPr kumimoji="1" lang="en-US" altLang="ja-JP" sz="4400" b="1" dirty="0">
                <a:solidFill>
                  <a:srgbClr val="FF0000"/>
                </a:solidFill>
                <a:latin typeface="メイリオ" panose="020B0604030504040204" pitchFamily="50" charset="-128"/>
                <a:ea typeface="メイリオ" panose="020B0604030504040204" pitchFamily="50" charset="-128"/>
              </a:rPr>
              <a:t> is </a:t>
            </a:r>
            <a:r>
              <a:rPr kumimoji="1" lang="en-US" altLang="ja-JP" sz="4400" b="1" dirty="0">
                <a:solidFill>
                  <a:schemeClr val="accent2"/>
                </a:solidFill>
                <a:latin typeface="メイリオ" panose="020B0604030504040204" pitchFamily="50" charset="-128"/>
                <a:ea typeface="メイリオ" panose="020B0604030504040204" pitchFamily="50" charset="-128"/>
              </a:rPr>
              <a:t>easy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make a cake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270ACA4F-E9A7-2BF7-DB3B-A2188BCB284D}"/>
              </a:ext>
            </a:extLst>
          </p:cNvPr>
          <p:cNvSpPr txBox="1"/>
          <p:nvPr/>
        </p:nvSpPr>
        <p:spPr>
          <a:xfrm>
            <a:off x="682768" y="690490"/>
            <a:ext cx="7778457" cy="2215991"/>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簡単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彼女にとって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ケーキを 作ることは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easy  for her to make a cake.">
            <a:hlinkClick r:id="" action="ppaction://media"/>
            <a:extLst>
              <a:ext uri="{FF2B5EF4-FFF2-40B4-BE49-F238E27FC236}">
                <a16:creationId xmlns:a16="http://schemas.microsoft.com/office/drawing/2014/main" id="{D8A26DDB-DAED-3A88-9695-6C45852E2A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1075" y="676275"/>
            <a:ext cx="406400" cy="406400"/>
          </a:xfrm>
          <a:prstGeom prst="rect">
            <a:avLst/>
          </a:prstGeom>
        </p:spPr>
      </p:pic>
    </p:spTree>
    <p:extLst>
      <p:ext uri="{BB962C8B-B14F-4D97-AF65-F5344CB8AC3E}">
        <p14:creationId xmlns:p14="http://schemas.microsoft.com/office/powerpoint/2010/main" val="41298080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5B62A-9F10-E84F-1CE0-1E4AF5C628B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2EFA858-7FD0-DBF0-6116-C5D2B073A28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E406C64-B70E-26C5-8FFD-3AF1E6E44011}"/>
              </a:ext>
            </a:extLst>
          </p:cNvPr>
          <p:cNvSpPr txBox="1"/>
          <p:nvPr/>
        </p:nvSpPr>
        <p:spPr>
          <a:xfrm>
            <a:off x="830912" y="2409490"/>
            <a:ext cx="748217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easy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[m---] a cake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It is easy  for her to make a cake.">
            <a:hlinkClick r:id="" action="ppaction://media"/>
            <a:extLst>
              <a:ext uri="{FF2B5EF4-FFF2-40B4-BE49-F238E27FC236}">
                <a16:creationId xmlns:a16="http://schemas.microsoft.com/office/drawing/2014/main" id="{6A7F0AEB-BA78-7F75-14CC-7D93131517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1075" y="676275"/>
            <a:ext cx="406400" cy="406400"/>
          </a:xfrm>
          <a:prstGeom prst="rect">
            <a:avLst/>
          </a:prstGeom>
        </p:spPr>
      </p:pic>
    </p:spTree>
    <p:extLst>
      <p:ext uri="{BB962C8B-B14F-4D97-AF65-F5344CB8AC3E}">
        <p14:creationId xmlns:p14="http://schemas.microsoft.com/office/powerpoint/2010/main" val="30574078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69A85-2540-2667-7201-B72787179A3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1D0C0B8-8D09-FBFF-A134-C7EDF7E5C3F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D132BF-08DE-C59C-4453-7C3277CBA932}"/>
              </a:ext>
            </a:extLst>
          </p:cNvPr>
          <p:cNvSpPr txBox="1"/>
          <p:nvPr/>
        </p:nvSpPr>
        <p:spPr>
          <a:xfrm>
            <a:off x="682771" y="2321004"/>
            <a:ext cx="7778457" cy="2215991"/>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簡単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彼女にとって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ケーキを 作ることは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easy  for her to make a cake.">
            <a:hlinkClick r:id="" action="ppaction://media"/>
            <a:extLst>
              <a:ext uri="{FF2B5EF4-FFF2-40B4-BE49-F238E27FC236}">
                <a16:creationId xmlns:a16="http://schemas.microsoft.com/office/drawing/2014/main" id="{82C5EA59-FEEC-1193-50B7-AFA54F37DD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1075" y="676275"/>
            <a:ext cx="406400" cy="406400"/>
          </a:xfrm>
          <a:prstGeom prst="rect">
            <a:avLst/>
          </a:prstGeom>
        </p:spPr>
      </p:pic>
    </p:spTree>
    <p:extLst>
      <p:ext uri="{BB962C8B-B14F-4D97-AF65-F5344CB8AC3E}">
        <p14:creationId xmlns:p14="http://schemas.microsoft.com/office/powerpoint/2010/main" val="125898203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AAFC4-80E9-5351-2EBC-467B3E1A953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04DE3FF-0794-CBF8-6559-3C750CC126D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88024AD-8431-569F-18D8-A9C3212F899F}"/>
              </a:ext>
            </a:extLst>
          </p:cNvPr>
          <p:cNvSpPr txBox="1"/>
          <p:nvPr/>
        </p:nvSpPr>
        <p:spPr>
          <a:xfrm>
            <a:off x="1551673" y="4128490"/>
            <a:ext cx="604064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a:t>
            </a:r>
            <a:r>
              <a:rPr kumimoji="1" lang="en-US" altLang="ja-JP" sz="4400" b="1" dirty="0">
                <a:solidFill>
                  <a:srgbClr val="FF0000"/>
                </a:solidFill>
                <a:latin typeface="メイリオ" panose="020B0604030504040204" pitchFamily="50" charset="-128"/>
                <a:ea typeface="メイリオ" panose="020B0604030504040204" pitchFamily="50" charset="-128"/>
              </a:rPr>
              <a:t> is </a:t>
            </a:r>
            <a:r>
              <a:rPr kumimoji="1" lang="en-US" altLang="ja-JP" sz="4400" b="1" dirty="0">
                <a:solidFill>
                  <a:schemeClr val="accent2"/>
                </a:solidFill>
                <a:latin typeface="メイリオ" panose="020B0604030504040204" pitchFamily="50" charset="-128"/>
                <a:ea typeface="メイリオ" panose="020B0604030504040204" pitchFamily="50" charset="-128"/>
              </a:rPr>
              <a:t>easy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him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a:t>
            </a:r>
            <a:r>
              <a:rPr kumimoji="1" lang="en-US" altLang="ja-JP" sz="4400" b="1" u="sng" dirty="0">
                <a:solidFill>
                  <a:srgbClr val="00B0F0"/>
                </a:solidFill>
                <a:latin typeface="メイリオ" panose="020B0604030504040204" pitchFamily="50" charset="-128"/>
                <a:ea typeface="メイリオ" panose="020B0604030504040204" pitchFamily="50" charset="-128"/>
              </a:rPr>
              <a:t>speak</a:t>
            </a:r>
            <a:r>
              <a:rPr kumimoji="1" lang="en-US" altLang="ja-JP" sz="4400" b="1" dirty="0">
                <a:solidFill>
                  <a:srgbClr val="00B0F0"/>
                </a:solidFill>
                <a:latin typeface="メイリオ" panose="020B0604030504040204" pitchFamily="50" charset="-128"/>
                <a:ea typeface="メイリオ" panose="020B0604030504040204" pitchFamily="50" charset="-128"/>
              </a:rPr>
              <a:t> English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39A7D6E-E733-47FF-E6A9-E15DC0FCBBA1}"/>
              </a:ext>
            </a:extLst>
          </p:cNvPr>
          <p:cNvSpPr txBox="1"/>
          <p:nvPr/>
        </p:nvSpPr>
        <p:spPr>
          <a:xfrm>
            <a:off x="682768" y="690490"/>
            <a:ext cx="7778457" cy="2215991"/>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簡単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英語を </a:t>
            </a:r>
            <a:r>
              <a:rPr kumimoji="1" lang="ja-JP" altLang="en-US" sz="4800" b="1" u="sng" dirty="0">
                <a:solidFill>
                  <a:srgbClr val="00B0F0"/>
                </a:solidFill>
                <a:latin typeface="メイリオ" panose="020B0604030504040204" pitchFamily="50" charset="-128"/>
                <a:ea typeface="メイリオ" panose="020B0604030504040204" pitchFamily="50" charset="-128"/>
              </a:rPr>
              <a:t>話す</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easy  for him to speak English.">
            <a:hlinkClick r:id="" action="ppaction://media"/>
            <a:extLst>
              <a:ext uri="{FF2B5EF4-FFF2-40B4-BE49-F238E27FC236}">
                <a16:creationId xmlns:a16="http://schemas.microsoft.com/office/drawing/2014/main" id="{C81A4B75-317E-AB04-4936-DB1EA5D820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275" y="41275"/>
            <a:ext cx="406400" cy="406400"/>
          </a:xfrm>
          <a:prstGeom prst="rect">
            <a:avLst/>
          </a:prstGeom>
        </p:spPr>
      </p:pic>
    </p:spTree>
    <p:extLst>
      <p:ext uri="{BB962C8B-B14F-4D97-AF65-F5344CB8AC3E}">
        <p14:creationId xmlns:p14="http://schemas.microsoft.com/office/powerpoint/2010/main" val="407718929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7CFD2-91AB-3171-ABFF-7061778F466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19D589-ABCC-1256-C15D-3C1FF66F3736}"/>
              </a:ext>
            </a:extLst>
          </p:cNvPr>
          <p:cNvSpPr/>
          <p:nvPr/>
        </p:nvSpPr>
        <p:spPr>
          <a:xfrm>
            <a:off x="0" y="900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7D77B23-D667-BE6F-3C45-3BD26CB834DB}"/>
              </a:ext>
            </a:extLst>
          </p:cNvPr>
          <p:cNvSpPr txBox="1"/>
          <p:nvPr/>
        </p:nvSpPr>
        <p:spPr>
          <a:xfrm>
            <a:off x="549926" y="2418490"/>
            <a:ext cx="804414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him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a:t>
            </a:r>
            <a:r>
              <a:rPr kumimoji="1" lang="en-US" altLang="ja-JP" sz="4400" b="1" u="sng" dirty="0">
                <a:solidFill>
                  <a:srgbClr val="00B0F0"/>
                </a:solidFill>
                <a:latin typeface="メイリオ" panose="020B0604030504040204" pitchFamily="50" charset="-128"/>
                <a:ea typeface="メイリオ" panose="020B0604030504040204" pitchFamily="50" charset="-128"/>
              </a:rPr>
              <a:t>s----</a:t>
            </a:r>
            <a:r>
              <a:rPr kumimoji="1" lang="en-US" altLang="ja-JP" sz="4400" b="1" dirty="0">
                <a:solidFill>
                  <a:srgbClr val="00B0F0"/>
                </a:solidFill>
                <a:latin typeface="メイリオ" panose="020B0604030504040204" pitchFamily="50" charset="-128"/>
                <a:ea typeface="メイリオ" panose="020B0604030504040204" pitchFamily="50" charset="-128"/>
              </a:rPr>
              <a:t>] English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It is easy  for him to speak English.">
            <a:hlinkClick r:id="" action="ppaction://media"/>
            <a:extLst>
              <a:ext uri="{FF2B5EF4-FFF2-40B4-BE49-F238E27FC236}">
                <a16:creationId xmlns:a16="http://schemas.microsoft.com/office/drawing/2014/main" id="{4D205CC7-DB9D-C212-126C-B11AF8CBE9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275" y="41275"/>
            <a:ext cx="406400" cy="406400"/>
          </a:xfrm>
          <a:prstGeom prst="rect">
            <a:avLst/>
          </a:prstGeom>
        </p:spPr>
      </p:pic>
    </p:spTree>
    <p:extLst>
      <p:ext uri="{BB962C8B-B14F-4D97-AF65-F5344CB8AC3E}">
        <p14:creationId xmlns:p14="http://schemas.microsoft.com/office/powerpoint/2010/main" val="271739114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0AB2A-D03E-B261-FEFE-15FC021BC16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D97A58A-58B1-A998-A924-5CC1A9C3C8F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6C40429-A979-EDF5-E39C-4DFFFC020213}"/>
              </a:ext>
            </a:extLst>
          </p:cNvPr>
          <p:cNvSpPr txBox="1"/>
          <p:nvPr/>
        </p:nvSpPr>
        <p:spPr>
          <a:xfrm>
            <a:off x="682771" y="2321004"/>
            <a:ext cx="7778457" cy="2215991"/>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簡単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英語を </a:t>
            </a:r>
            <a:r>
              <a:rPr kumimoji="1" lang="ja-JP" altLang="en-US" sz="4800" b="1" u="sng" dirty="0">
                <a:solidFill>
                  <a:srgbClr val="00B0F0"/>
                </a:solidFill>
                <a:latin typeface="メイリオ" panose="020B0604030504040204" pitchFamily="50" charset="-128"/>
                <a:ea typeface="メイリオ" panose="020B0604030504040204" pitchFamily="50" charset="-128"/>
              </a:rPr>
              <a:t>話す</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3" name="It is easy  for him to speak English.">
            <a:hlinkClick r:id="" action="ppaction://media"/>
            <a:extLst>
              <a:ext uri="{FF2B5EF4-FFF2-40B4-BE49-F238E27FC236}">
                <a16:creationId xmlns:a16="http://schemas.microsoft.com/office/drawing/2014/main" id="{A8C4D53A-DCC0-95DD-5A13-3417B610C5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275" y="41275"/>
            <a:ext cx="406400" cy="406400"/>
          </a:xfrm>
          <a:prstGeom prst="rect">
            <a:avLst/>
          </a:prstGeom>
        </p:spPr>
      </p:pic>
    </p:spTree>
    <p:extLst>
      <p:ext uri="{BB962C8B-B14F-4D97-AF65-F5344CB8AC3E}">
        <p14:creationId xmlns:p14="http://schemas.microsoft.com/office/powerpoint/2010/main" val="101395346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2497-8706-FE0B-EA75-02B11A8EC93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30964E-D682-D9C1-FE92-027B4BDBB65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9309E74-7480-4CF4-F49F-D1F1BDBEC3A4}"/>
              </a:ext>
            </a:extLst>
          </p:cNvPr>
          <p:cNvSpPr txBox="1"/>
          <p:nvPr/>
        </p:nvSpPr>
        <p:spPr>
          <a:xfrm>
            <a:off x="910301" y="4128490"/>
            <a:ext cx="732338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a:t>
            </a:r>
            <a:r>
              <a:rPr kumimoji="1" lang="en-US" altLang="ja-JP" sz="4400" b="1" dirty="0">
                <a:solidFill>
                  <a:srgbClr val="FF0000"/>
                </a:solidFill>
                <a:latin typeface="メイリオ" panose="020B0604030504040204" pitchFamily="50" charset="-128"/>
                <a:ea typeface="メイリオ" panose="020B0604030504040204" pitchFamily="50" charset="-128"/>
              </a:rPr>
              <a:t> is </a:t>
            </a:r>
            <a:r>
              <a:rPr kumimoji="1" lang="en-US" altLang="ja-JP" sz="4400" b="1" u="sng" dirty="0">
                <a:solidFill>
                  <a:schemeClr val="accent2"/>
                </a:solidFill>
                <a:latin typeface="メイリオ" panose="020B0604030504040204" pitchFamily="50" charset="-128"/>
                <a:ea typeface="メイリオ" panose="020B0604030504040204" pitchFamily="50" charset="-128"/>
              </a:rPr>
              <a:t>difficult</a:t>
            </a:r>
            <a:r>
              <a:rPr kumimoji="1" lang="en-US" altLang="ja-JP" sz="4400" b="1" dirty="0">
                <a:solidFill>
                  <a:schemeClr val="accent2"/>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them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a:t>
            </a:r>
            <a:r>
              <a:rPr kumimoji="1" lang="en-US" altLang="ja-JP" sz="4400" b="1" u="sng" dirty="0">
                <a:solidFill>
                  <a:srgbClr val="00B0F0"/>
                </a:solidFill>
                <a:latin typeface="メイリオ" panose="020B0604030504040204" pitchFamily="50" charset="-128"/>
                <a:ea typeface="メイリオ" panose="020B0604030504040204" pitchFamily="50" charset="-128"/>
              </a:rPr>
              <a:t>solve</a:t>
            </a:r>
            <a:r>
              <a:rPr kumimoji="1" lang="en-US" altLang="ja-JP" sz="4400" b="1" dirty="0">
                <a:solidFill>
                  <a:srgbClr val="00B0F0"/>
                </a:solidFill>
                <a:latin typeface="メイリオ" panose="020B0604030504040204" pitchFamily="50" charset="-128"/>
                <a:ea typeface="メイリオ" panose="020B0604030504040204" pitchFamily="50" charset="-128"/>
              </a:rPr>
              <a:t> the problem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5188FDC-762E-40CF-6E8B-BFFB3F9D6CC7}"/>
              </a:ext>
            </a:extLst>
          </p:cNvPr>
          <p:cNvSpPr txBox="1"/>
          <p:nvPr/>
        </p:nvSpPr>
        <p:spPr>
          <a:xfrm>
            <a:off x="389788" y="690490"/>
            <a:ext cx="8364413" cy="2215991"/>
          </a:xfrm>
          <a:prstGeom prst="rect">
            <a:avLst/>
          </a:prstGeom>
          <a:noFill/>
        </p:spPr>
        <p:txBody>
          <a:bodyPr wrap="square" rtlCol="0">
            <a:spAutoFit/>
          </a:bodyPr>
          <a:lstStyle/>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難しい</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彼らにとって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その問題を </a:t>
            </a:r>
            <a:r>
              <a:rPr kumimoji="1" lang="ja-JP" altLang="en-US" sz="4800" b="1" u="sng" dirty="0">
                <a:solidFill>
                  <a:srgbClr val="00B0F0"/>
                </a:solidFill>
                <a:latin typeface="メイリオ" panose="020B0604030504040204" pitchFamily="50" charset="-128"/>
                <a:ea typeface="メイリオ" panose="020B0604030504040204" pitchFamily="50" charset="-128"/>
              </a:rPr>
              <a:t>解決する</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difficult  for them to solve the problem.">
            <a:hlinkClick r:id="" action="ppaction://media"/>
            <a:extLst>
              <a:ext uri="{FF2B5EF4-FFF2-40B4-BE49-F238E27FC236}">
                <a16:creationId xmlns:a16="http://schemas.microsoft.com/office/drawing/2014/main" id="{A3C0A7CA-6F56-9212-A1AE-ED9DB716F5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7475" y="777875"/>
            <a:ext cx="406400" cy="406400"/>
          </a:xfrm>
          <a:prstGeom prst="rect">
            <a:avLst/>
          </a:prstGeom>
        </p:spPr>
      </p:pic>
    </p:spTree>
    <p:extLst>
      <p:ext uri="{BB962C8B-B14F-4D97-AF65-F5344CB8AC3E}">
        <p14:creationId xmlns:p14="http://schemas.microsoft.com/office/powerpoint/2010/main" val="288044924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476C6-1A80-7C03-F09A-F5BFD78122A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5A4165F-A84B-C516-B133-CAADAB87AA73}"/>
              </a:ext>
            </a:extLst>
          </p:cNvPr>
          <p:cNvSpPr/>
          <p:nvPr/>
        </p:nvSpPr>
        <p:spPr>
          <a:xfrm>
            <a:off x="0" y="900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5821364-2966-550A-492B-662C84B9239B}"/>
              </a:ext>
            </a:extLst>
          </p:cNvPr>
          <p:cNvSpPr txBox="1"/>
          <p:nvPr/>
        </p:nvSpPr>
        <p:spPr>
          <a:xfrm>
            <a:off x="689132" y="1910659"/>
            <a:ext cx="7765736"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d--------</a:t>
            </a:r>
            <a:r>
              <a:rPr kumimoji="1" lang="en-US" altLang="ja-JP" sz="4400" b="1" dirty="0">
                <a:solidFill>
                  <a:schemeClr val="accent2"/>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them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a:t>
            </a:r>
            <a:r>
              <a:rPr kumimoji="1" lang="en-US" altLang="ja-JP" sz="4400" b="1" u="sng" dirty="0">
                <a:solidFill>
                  <a:srgbClr val="00B0F0"/>
                </a:solidFill>
                <a:latin typeface="メイリオ" panose="020B0604030504040204" pitchFamily="50" charset="-128"/>
                <a:ea typeface="メイリオ" panose="020B0604030504040204" pitchFamily="50" charset="-128"/>
              </a:rPr>
              <a:t>s----</a:t>
            </a:r>
            <a:r>
              <a:rPr kumimoji="1" lang="en-US" altLang="ja-JP" sz="4400" b="1" dirty="0">
                <a:solidFill>
                  <a:srgbClr val="00B0F0"/>
                </a:solidFill>
                <a:latin typeface="メイリオ" panose="020B0604030504040204" pitchFamily="50" charset="-128"/>
                <a:ea typeface="メイリオ" panose="020B0604030504040204" pitchFamily="50" charset="-128"/>
              </a:rPr>
              <a:t>] the problem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It is difficult  for them to solve the problem.">
            <a:hlinkClick r:id="" action="ppaction://media"/>
            <a:extLst>
              <a:ext uri="{FF2B5EF4-FFF2-40B4-BE49-F238E27FC236}">
                <a16:creationId xmlns:a16="http://schemas.microsoft.com/office/drawing/2014/main" id="{D8302E79-CE1A-EB8C-3C7F-A4A99AF02C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7475" y="777875"/>
            <a:ext cx="406400" cy="406400"/>
          </a:xfrm>
          <a:prstGeom prst="rect">
            <a:avLst/>
          </a:prstGeom>
        </p:spPr>
      </p:pic>
    </p:spTree>
    <p:extLst>
      <p:ext uri="{BB962C8B-B14F-4D97-AF65-F5344CB8AC3E}">
        <p14:creationId xmlns:p14="http://schemas.microsoft.com/office/powerpoint/2010/main" val="368985285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AB301-661D-22FF-C668-7B6888ED1F8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D4FBDBD-F4A3-A3BC-DABE-ABA305F416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89239DC-CAA9-83B2-F25D-AB83599BDBD7}"/>
              </a:ext>
            </a:extLst>
          </p:cNvPr>
          <p:cNvSpPr txBox="1"/>
          <p:nvPr/>
        </p:nvSpPr>
        <p:spPr>
          <a:xfrm>
            <a:off x="389793" y="2321004"/>
            <a:ext cx="8364413" cy="2215991"/>
          </a:xfrm>
          <a:prstGeom prst="rect">
            <a:avLst/>
          </a:prstGeom>
          <a:noFill/>
        </p:spPr>
        <p:txBody>
          <a:bodyPr wrap="square" rtlCol="0">
            <a:spAutoFit/>
          </a:bodyPr>
          <a:lstStyle/>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難しい</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彼らにとって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その問題を </a:t>
            </a:r>
            <a:r>
              <a:rPr kumimoji="1" lang="ja-JP" altLang="en-US" sz="4800" b="1" u="sng" dirty="0">
                <a:solidFill>
                  <a:srgbClr val="00B0F0"/>
                </a:solidFill>
                <a:latin typeface="メイリオ" panose="020B0604030504040204" pitchFamily="50" charset="-128"/>
                <a:ea typeface="メイリオ" panose="020B0604030504040204" pitchFamily="50" charset="-128"/>
              </a:rPr>
              <a:t>解決する</a:t>
            </a:r>
            <a:r>
              <a:rPr kumimoji="1" lang="ja-JP" altLang="en-US" sz="4800" b="1" dirty="0">
                <a:solidFill>
                  <a:srgbClr val="00B0F0"/>
                </a:solidFill>
                <a:latin typeface="メイリオ" panose="020B0604030504040204" pitchFamily="50" charset="-128"/>
                <a:ea typeface="メイリオ" panose="020B0604030504040204" pitchFamily="50" charset="-128"/>
              </a:rPr>
              <a:t>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p:txBody>
      </p:sp>
      <p:pic>
        <p:nvPicPr>
          <p:cNvPr id="2" name="It is difficult  for them to solve the problem.">
            <a:hlinkClick r:id="" action="ppaction://media"/>
            <a:extLst>
              <a:ext uri="{FF2B5EF4-FFF2-40B4-BE49-F238E27FC236}">
                <a16:creationId xmlns:a16="http://schemas.microsoft.com/office/drawing/2014/main" id="{EE81485C-BD56-3DAD-E2B6-B69B3BE26E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7475" y="777875"/>
            <a:ext cx="406400" cy="406400"/>
          </a:xfrm>
          <a:prstGeom prst="rect">
            <a:avLst/>
          </a:prstGeom>
        </p:spPr>
      </p:pic>
    </p:spTree>
    <p:extLst>
      <p:ext uri="{BB962C8B-B14F-4D97-AF65-F5344CB8AC3E}">
        <p14:creationId xmlns:p14="http://schemas.microsoft.com/office/powerpoint/2010/main" val="6767742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67E26752-2C6E-7CE3-54F7-1EB1B4991DB5}"/>
              </a:ext>
            </a:extLst>
          </p:cNvPr>
          <p:cNvPicPr>
            <a:picLocks noChangeAspect="1"/>
          </p:cNvPicPr>
          <p:nvPr/>
        </p:nvPicPr>
        <p:blipFill>
          <a:blip r:embed="rId2"/>
          <a:srcRect t="22370" b="63413"/>
          <a:stretch/>
        </p:blipFill>
        <p:spPr>
          <a:xfrm>
            <a:off x="291931" y="1022216"/>
            <a:ext cx="8560800" cy="723014"/>
          </a:xfrm>
          <a:prstGeom prst="rect">
            <a:avLst/>
          </a:prstGeom>
        </p:spPr>
      </p:pic>
      <p:sp>
        <p:nvSpPr>
          <p:cNvPr id="3" name="正方形/長方形 2">
            <a:extLst>
              <a:ext uri="{FF2B5EF4-FFF2-40B4-BE49-F238E27FC236}">
                <a16:creationId xmlns:a16="http://schemas.microsoft.com/office/drawing/2014/main" id="{A590CA1D-9B84-5E52-BE1E-254F4A7AEF85}"/>
              </a:ext>
            </a:extLst>
          </p:cNvPr>
          <p:cNvSpPr/>
          <p:nvPr/>
        </p:nvSpPr>
        <p:spPr>
          <a:xfrm>
            <a:off x="0" y="2627838"/>
            <a:ext cx="9144000" cy="423016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0619D-C099-9800-3D16-1D4594989050}"/>
              </a:ext>
            </a:extLst>
          </p:cNvPr>
          <p:cNvSpPr txBox="1"/>
          <p:nvPr/>
        </p:nvSpPr>
        <p:spPr>
          <a:xfrm>
            <a:off x="385093" y="2876489"/>
            <a:ext cx="8711282"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study history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interesting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study history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は「歴史を勉強すること」という意味で、</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study history = interesting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interesting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study history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の性質を説明する補語に</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なっています。</a:t>
            </a:r>
          </a:p>
        </p:txBody>
      </p:sp>
      <p:pic>
        <p:nvPicPr>
          <p:cNvPr id="17" name="図 16">
            <a:extLst>
              <a:ext uri="{FF2B5EF4-FFF2-40B4-BE49-F238E27FC236}">
                <a16:creationId xmlns:a16="http://schemas.microsoft.com/office/drawing/2014/main" id="{9FD8C0F4-CB43-A067-6ACE-1ECB1AE17AC1}"/>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D72ED730-B32D-BFC6-E380-3B466CDAF848}"/>
              </a:ext>
            </a:extLst>
          </p:cNvPr>
          <p:cNvSpPr txBox="1"/>
          <p:nvPr/>
        </p:nvSpPr>
        <p:spPr>
          <a:xfrm>
            <a:off x="1032443" y="1856276"/>
            <a:ext cx="385388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歴史を勉強することはおもしろいです。</a:t>
            </a:r>
          </a:p>
        </p:txBody>
      </p:sp>
    </p:spTree>
    <p:extLst>
      <p:ext uri="{BB962C8B-B14F-4D97-AF65-F5344CB8AC3E}">
        <p14:creationId xmlns:p14="http://schemas.microsoft.com/office/powerpoint/2010/main" val="169195057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B43D0D0-7FA9-4CBB-B2A3-AD8F50EEFB0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054100" y="4007635"/>
              <a:ext cx="70358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歴史</a:t>
              </a:r>
              <a:endParaRPr kumimoji="1" lang="ja-JP" altLang="en-US" sz="7200" dirty="0">
                <a:solidFill>
                  <a:schemeClr val="tx1">
                    <a:lumMod val="85000"/>
                    <a:lumOff val="15000"/>
                  </a:schemeClr>
                </a:solidFill>
              </a:endParaRPr>
            </a:p>
          </p:txBody>
        </p:sp>
      </p:grpSp>
      <p:pic>
        <p:nvPicPr>
          <p:cNvPr id="4" name="G3_L8_kihon_v1_history">
            <a:hlinkClick r:id="" action="ppaction://media"/>
            <a:extLst>
              <a:ext uri="{FF2B5EF4-FFF2-40B4-BE49-F238E27FC236}">
                <a16:creationId xmlns:a16="http://schemas.microsoft.com/office/drawing/2014/main" id="{47B4F491-D0C0-4E3D-A5DD-906A6C8ED0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548" y="1628775"/>
            <a:ext cx="609600" cy="609600"/>
          </a:xfrm>
          <a:prstGeom prst="rect">
            <a:avLst/>
          </a:prstGeom>
        </p:spPr>
      </p:pic>
    </p:spTree>
    <p:extLst>
      <p:ext uri="{BB962C8B-B14F-4D97-AF65-F5344CB8AC3E}">
        <p14:creationId xmlns:p14="http://schemas.microsoft.com/office/powerpoint/2010/main" val="27572642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382560"/>
            <a:ext cx="7848600" cy="2092881"/>
          </a:xfrm>
          <a:prstGeom prst="rect">
            <a:avLst/>
          </a:prstGeom>
          <a:noFill/>
        </p:spPr>
        <p:txBody>
          <a:bodyPr wrap="square" rtlCol="0">
            <a:spAutoFit/>
          </a:bodyPr>
          <a:lstStyle/>
          <a:p>
            <a:pPr algn="ctr"/>
            <a:r>
              <a:rPr lang="en-US" altLang="ja-JP" sz="13000" b="1" dirty="0">
                <a:solidFill>
                  <a:schemeClr val="tx1">
                    <a:lumMod val="85000"/>
                    <a:lumOff val="15000"/>
                  </a:schemeClr>
                </a:solidFill>
                <a:latin typeface="メイリオ" panose="020B0604030504040204" pitchFamily="50" charset="-128"/>
                <a:ea typeface="メイリオ" panose="020B0604030504040204" pitchFamily="50" charset="-128"/>
              </a:rPr>
              <a:t>history</a:t>
            </a:r>
            <a:endParaRPr kumimoji="1" lang="ja-JP" altLang="en-US" sz="13000" dirty="0">
              <a:solidFill>
                <a:schemeClr val="tx1">
                  <a:lumMod val="85000"/>
                  <a:lumOff val="15000"/>
                </a:schemeClr>
              </a:solidFill>
            </a:endParaRPr>
          </a:p>
        </p:txBody>
      </p:sp>
      <p:pic>
        <p:nvPicPr>
          <p:cNvPr id="7" name="G3_L8_kihon_v1_history">
            <a:hlinkClick r:id="" action="ppaction://media"/>
            <a:extLst>
              <a:ext uri="{FF2B5EF4-FFF2-40B4-BE49-F238E27FC236}">
                <a16:creationId xmlns:a16="http://schemas.microsoft.com/office/drawing/2014/main" id="{893020E4-11B0-49FA-A34E-935290643B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548" y="1628775"/>
            <a:ext cx="609600" cy="609600"/>
          </a:xfrm>
          <a:prstGeom prst="rect">
            <a:avLst/>
          </a:prstGeom>
        </p:spPr>
      </p:pic>
    </p:spTree>
    <p:extLst>
      <p:ext uri="{BB962C8B-B14F-4D97-AF65-F5344CB8AC3E}">
        <p14:creationId xmlns:p14="http://schemas.microsoft.com/office/powerpoint/2010/main" val="20694239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歴史</a:t>
            </a:r>
            <a:endParaRPr kumimoji="1" lang="ja-JP" altLang="en-US" sz="7200" dirty="0">
              <a:solidFill>
                <a:schemeClr val="tx1">
                  <a:lumMod val="85000"/>
                  <a:lumOff val="15000"/>
                </a:schemeClr>
              </a:solidFill>
            </a:endParaRPr>
          </a:p>
        </p:txBody>
      </p:sp>
      <p:pic>
        <p:nvPicPr>
          <p:cNvPr id="6" name="G3_L8_kihon_v1_history">
            <a:hlinkClick r:id="" action="ppaction://media"/>
            <a:extLst>
              <a:ext uri="{FF2B5EF4-FFF2-40B4-BE49-F238E27FC236}">
                <a16:creationId xmlns:a16="http://schemas.microsoft.com/office/drawing/2014/main" id="{EFFF4490-77B0-4E04-B1F5-F173B3519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548" y="1628775"/>
            <a:ext cx="609600" cy="609600"/>
          </a:xfrm>
          <a:prstGeom prst="rect">
            <a:avLst/>
          </a:prstGeom>
        </p:spPr>
      </p:pic>
    </p:spTree>
    <p:extLst>
      <p:ext uri="{BB962C8B-B14F-4D97-AF65-F5344CB8AC3E}">
        <p14:creationId xmlns:p14="http://schemas.microsoft.com/office/powerpoint/2010/main" val="32057788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9C2C9F1-BE1B-4918-8172-13D86B560CF4}"/>
              </a:ext>
            </a:extLst>
          </p:cNvPr>
          <p:cNvGrpSpPr/>
          <p:nvPr/>
        </p:nvGrpSpPr>
        <p:grpSpPr>
          <a:xfrm>
            <a:off x="-120650" y="1859340"/>
            <a:ext cx="9385300" cy="3139320"/>
            <a:chOff x="-120650" y="2437975"/>
            <a:chExt cx="9385300" cy="313932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650" y="4007635"/>
              <a:ext cx="93853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err="1">
                  <a:solidFill>
                    <a:schemeClr val="tx1">
                      <a:lumMod val="85000"/>
                      <a:lumOff val="15000"/>
                    </a:schemeClr>
                  </a:solidFill>
                  <a:latin typeface="メイリオ" panose="020B0604030504040204" pitchFamily="50" charset="-128"/>
                  <a:ea typeface="メイリオ" panose="020B0604030504040204" pitchFamily="50" charset="-128"/>
                </a:rPr>
                <a:t>i</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437975"/>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おもしろい</a:t>
              </a:r>
              <a:endParaRPr kumimoji="1" lang="ja-JP" altLang="en-US" sz="6000" dirty="0">
                <a:solidFill>
                  <a:schemeClr val="tx1">
                    <a:lumMod val="85000"/>
                    <a:lumOff val="15000"/>
                  </a:schemeClr>
                </a:solidFill>
              </a:endParaRPr>
            </a:p>
          </p:txBody>
        </p:sp>
      </p:grpSp>
      <p:pic>
        <p:nvPicPr>
          <p:cNvPr id="3" name="G3_L8_kihon_v2_interesting">
            <a:hlinkClick r:id="" action="ppaction://media"/>
            <a:extLst>
              <a:ext uri="{FF2B5EF4-FFF2-40B4-BE49-F238E27FC236}">
                <a16:creationId xmlns:a16="http://schemas.microsoft.com/office/drawing/2014/main" id="{793A8340-6569-4C6D-B390-007572159D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55763"/>
            <a:ext cx="609600" cy="609600"/>
          </a:xfrm>
          <a:prstGeom prst="rect">
            <a:avLst/>
          </a:prstGeom>
        </p:spPr>
      </p:pic>
    </p:spTree>
    <p:extLst>
      <p:ext uri="{BB962C8B-B14F-4D97-AF65-F5344CB8AC3E}">
        <p14:creationId xmlns:p14="http://schemas.microsoft.com/office/powerpoint/2010/main" val="7419097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1ED94EE-A254-4D38-A528-5CA963636D0E}"/>
              </a:ext>
            </a:extLst>
          </p:cNvPr>
          <p:cNvSpPr txBox="1"/>
          <p:nvPr/>
        </p:nvSpPr>
        <p:spPr>
          <a:xfrm>
            <a:off x="318052" y="2613392"/>
            <a:ext cx="850789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interesting</a:t>
            </a:r>
            <a:endParaRPr kumimoji="1" lang="ja-JP" altLang="en-US" sz="10000" dirty="0">
              <a:solidFill>
                <a:schemeClr val="tx1">
                  <a:lumMod val="85000"/>
                  <a:lumOff val="15000"/>
                </a:schemeClr>
              </a:solidFill>
            </a:endParaRPr>
          </a:p>
        </p:txBody>
      </p:sp>
      <p:pic>
        <p:nvPicPr>
          <p:cNvPr id="5" name="G3_L8_kihon_v2_interesting">
            <a:hlinkClick r:id="" action="ppaction://media"/>
            <a:extLst>
              <a:ext uri="{FF2B5EF4-FFF2-40B4-BE49-F238E27FC236}">
                <a16:creationId xmlns:a16="http://schemas.microsoft.com/office/drawing/2014/main" id="{192EC89E-BA2B-4A23-96A3-6F1666C92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55763"/>
            <a:ext cx="609600" cy="609600"/>
          </a:xfrm>
          <a:prstGeom prst="rect">
            <a:avLst/>
          </a:prstGeom>
        </p:spPr>
      </p:pic>
    </p:spTree>
    <p:extLst>
      <p:ext uri="{BB962C8B-B14F-4D97-AF65-F5344CB8AC3E}">
        <p14:creationId xmlns:p14="http://schemas.microsoft.com/office/powerpoint/2010/main" val="32089542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EA61752-AF81-4DF2-B535-D28973983751}"/>
              </a:ext>
            </a:extLst>
          </p:cNvPr>
          <p:cNvSpPr txBox="1"/>
          <p:nvPr/>
        </p:nvSpPr>
        <p:spPr>
          <a:xfrm>
            <a:off x="815009" y="2644170"/>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おもしろい</a:t>
            </a:r>
            <a:endParaRPr kumimoji="1" lang="ja-JP" altLang="en-US" sz="6000" dirty="0">
              <a:solidFill>
                <a:schemeClr val="tx1">
                  <a:lumMod val="85000"/>
                  <a:lumOff val="15000"/>
                </a:schemeClr>
              </a:solidFill>
            </a:endParaRPr>
          </a:p>
        </p:txBody>
      </p:sp>
      <p:pic>
        <p:nvPicPr>
          <p:cNvPr id="5" name="G3_L8_kihon_v2_interesting">
            <a:hlinkClick r:id="" action="ppaction://media"/>
            <a:extLst>
              <a:ext uri="{FF2B5EF4-FFF2-40B4-BE49-F238E27FC236}">
                <a16:creationId xmlns:a16="http://schemas.microsoft.com/office/drawing/2014/main" id="{867F9AEC-0978-4D28-A124-F2001633C6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55763"/>
            <a:ext cx="609600" cy="609600"/>
          </a:xfrm>
          <a:prstGeom prst="rect">
            <a:avLst/>
          </a:prstGeom>
        </p:spPr>
      </p:pic>
    </p:spTree>
    <p:extLst>
      <p:ext uri="{BB962C8B-B14F-4D97-AF65-F5344CB8AC3E}">
        <p14:creationId xmlns:p14="http://schemas.microsoft.com/office/powerpoint/2010/main" val="10965041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82D220F8-A12F-466D-897D-B7B7828F05B9}"/>
              </a:ext>
            </a:extLst>
          </p:cNvPr>
          <p:cNvGrpSpPr/>
          <p:nvPr/>
        </p:nvGrpSpPr>
        <p:grpSpPr>
          <a:xfrm>
            <a:off x="815009" y="1713146"/>
            <a:ext cx="7513983" cy="3431708"/>
            <a:chOff x="815009" y="2145587"/>
            <a:chExt cx="7513983" cy="3431708"/>
          </a:xfrm>
        </p:grpSpPr>
        <p:sp>
          <p:nvSpPr>
            <p:cNvPr id="5" name="テキスト ボックス 4"/>
            <p:cNvSpPr txBox="1"/>
            <p:nvPr/>
          </p:nvSpPr>
          <p:spPr>
            <a:xfrm>
              <a:off x="815009" y="214558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サッカー</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8_kihon_v3_soccer">
            <a:hlinkClick r:id="" action="ppaction://media"/>
            <a:extLst>
              <a:ext uri="{FF2B5EF4-FFF2-40B4-BE49-F238E27FC236}">
                <a16:creationId xmlns:a16="http://schemas.microsoft.com/office/drawing/2014/main" id="{1C594BE5-1DB0-45CB-8AD2-E6D9F7C2E1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90650"/>
            <a:ext cx="609600" cy="609600"/>
          </a:xfrm>
          <a:prstGeom prst="rect">
            <a:avLst/>
          </a:prstGeom>
        </p:spPr>
      </p:pic>
    </p:spTree>
    <p:extLst>
      <p:ext uri="{BB962C8B-B14F-4D97-AF65-F5344CB8AC3E}">
        <p14:creationId xmlns:p14="http://schemas.microsoft.com/office/powerpoint/2010/main" val="92794736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321005"/>
            <a:ext cx="682645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soccer</a:t>
            </a:r>
            <a:endParaRPr kumimoji="1" lang="ja-JP" altLang="en-US" sz="7200" dirty="0">
              <a:solidFill>
                <a:schemeClr val="tx1">
                  <a:lumMod val="85000"/>
                  <a:lumOff val="15000"/>
                </a:schemeClr>
              </a:solidFill>
            </a:endParaRPr>
          </a:p>
        </p:txBody>
      </p:sp>
      <p:pic>
        <p:nvPicPr>
          <p:cNvPr id="8" name="G3_L8_kihon_v3_soccer">
            <a:hlinkClick r:id="" action="ppaction://media"/>
            <a:extLst>
              <a:ext uri="{FF2B5EF4-FFF2-40B4-BE49-F238E27FC236}">
                <a16:creationId xmlns:a16="http://schemas.microsoft.com/office/drawing/2014/main" id="{DD763920-7D85-462F-8AD7-CFCDDA26B8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90650"/>
            <a:ext cx="609600" cy="609600"/>
          </a:xfrm>
          <a:prstGeom prst="rect">
            <a:avLst/>
          </a:prstGeom>
        </p:spPr>
      </p:pic>
    </p:spTree>
    <p:extLst>
      <p:ext uri="{BB962C8B-B14F-4D97-AF65-F5344CB8AC3E}">
        <p14:creationId xmlns:p14="http://schemas.microsoft.com/office/powerpoint/2010/main" val="17932434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サッカー</a:t>
            </a:r>
            <a:endParaRPr kumimoji="1" lang="ja-JP" altLang="en-US" sz="6600" dirty="0">
              <a:solidFill>
                <a:schemeClr val="tx1">
                  <a:lumMod val="85000"/>
                  <a:lumOff val="15000"/>
                </a:schemeClr>
              </a:solidFill>
            </a:endParaRPr>
          </a:p>
        </p:txBody>
      </p:sp>
      <p:pic>
        <p:nvPicPr>
          <p:cNvPr id="6" name="G3_L8_kihon_v3_soccer">
            <a:hlinkClick r:id="" action="ppaction://media"/>
            <a:extLst>
              <a:ext uri="{FF2B5EF4-FFF2-40B4-BE49-F238E27FC236}">
                <a16:creationId xmlns:a16="http://schemas.microsoft.com/office/drawing/2014/main" id="{B7BC8D41-2FDB-4801-8F71-DFB3962B60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90650"/>
            <a:ext cx="609600" cy="609600"/>
          </a:xfrm>
          <a:prstGeom prst="rect">
            <a:avLst/>
          </a:prstGeom>
        </p:spPr>
      </p:pic>
    </p:spTree>
    <p:extLst>
      <p:ext uri="{BB962C8B-B14F-4D97-AF65-F5344CB8AC3E}">
        <p14:creationId xmlns:p14="http://schemas.microsoft.com/office/powerpoint/2010/main" val="17408227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31A608D-D645-418A-8551-27575BCBBCF9}"/>
              </a:ext>
            </a:extLst>
          </p:cNvPr>
          <p:cNvGrpSpPr/>
          <p:nvPr/>
        </p:nvGrpSpPr>
        <p:grpSpPr>
          <a:xfrm>
            <a:off x="815009" y="1285414"/>
            <a:ext cx="7513983" cy="4287173"/>
            <a:chOff x="815009" y="1290122"/>
            <a:chExt cx="7513983" cy="4287173"/>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290122"/>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夢</a:t>
              </a:r>
              <a:endParaRPr kumimoji="1" lang="ja-JP" altLang="en-US" sz="8000" dirty="0">
                <a:solidFill>
                  <a:schemeClr val="tx1">
                    <a:lumMod val="85000"/>
                    <a:lumOff val="15000"/>
                  </a:schemeClr>
                </a:solidFill>
              </a:endParaRPr>
            </a:p>
          </p:txBody>
        </p:sp>
      </p:grpSp>
      <p:pic>
        <p:nvPicPr>
          <p:cNvPr id="2" name="G3_L8_kihon_v4_dream">
            <a:hlinkClick r:id="" action="ppaction://media"/>
            <a:extLst>
              <a:ext uri="{FF2B5EF4-FFF2-40B4-BE49-F238E27FC236}">
                <a16:creationId xmlns:a16="http://schemas.microsoft.com/office/drawing/2014/main" id="{9F74C02C-5C17-404B-A936-C41E0166EB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443038"/>
            <a:ext cx="609600" cy="609600"/>
          </a:xfrm>
          <a:prstGeom prst="rect">
            <a:avLst/>
          </a:prstGeom>
        </p:spPr>
      </p:pic>
    </p:spTree>
    <p:extLst>
      <p:ext uri="{BB962C8B-B14F-4D97-AF65-F5344CB8AC3E}">
        <p14:creationId xmlns:p14="http://schemas.microsoft.com/office/powerpoint/2010/main" val="4662838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321005"/>
            <a:ext cx="76962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dream</a:t>
            </a:r>
            <a:endParaRPr kumimoji="1" lang="ja-JP" altLang="en-US" sz="13800" dirty="0">
              <a:solidFill>
                <a:schemeClr val="tx1">
                  <a:lumMod val="85000"/>
                  <a:lumOff val="15000"/>
                </a:schemeClr>
              </a:solidFill>
            </a:endParaRPr>
          </a:p>
        </p:txBody>
      </p:sp>
      <p:pic>
        <p:nvPicPr>
          <p:cNvPr id="8" name="G3_L8_kihon_v4_dream">
            <a:hlinkClick r:id="" action="ppaction://media"/>
            <a:extLst>
              <a:ext uri="{FF2B5EF4-FFF2-40B4-BE49-F238E27FC236}">
                <a16:creationId xmlns:a16="http://schemas.microsoft.com/office/drawing/2014/main" id="{5B2BA246-1A2C-4DB0-A1BF-C8AB28806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443038"/>
            <a:ext cx="609600" cy="609600"/>
          </a:xfrm>
          <a:prstGeom prst="rect">
            <a:avLst/>
          </a:prstGeom>
        </p:spPr>
      </p:pic>
    </p:spTree>
    <p:extLst>
      <p:ext uri="{BB962C8B-B14F-4D97-AF65-F5344CB8AC3E}">
        <p14:creationId xmlns:p14="http://schemas.microsoft.com/office/powerpoint/2010/main" val="11023764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夢</a:t>
            </a:r>
            <a:endParaRPr kumimoji="1" lang="ja-JP" altLang="en-US" sz="8000" dirty="0">
              <a:solidFill>
                <a:schemeClr val="tx1">
                  <a:lumMod val="85000"/>
                  <a:lumOff val="15000"/>
                </a:schemeClr>
              </a:solidFill>
            </a:endParaRPr>
          </a:p>
        </p:txBody>
      </p:sp>
      <p:pic>
        <p:nvPicPr>
          <p:cNvPr id="5" name="G3_L8_kihon_v4_dream">
            <a:hlinkClick r:id="" action="ppaction://media"/>
            <a:extLst>
              <a:ext uri="{FF2B5EF4-FFF2-40B4-BE49-F238E27FC236}">
                <a16:creationId xmlns:a16="http://schemas.microsoft.com/office/drawing/2014/main" id="{E06AD0DD-E56E-4E90-AB73-D6C0BF6130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443038"/>
            <a:ext cx="609600" cy="609600"/>
          </a:xfrm>
          <a:prstGeom prst="rect">
            <a:avLst/>
          </a:prstGeom>
        </p:spPr>
      </p:pic>
    </p:spTree>
    <p:extLst>
      <p:ext uri="{BB962C8B-B14F-4D97-AF65-F5344CB8AC3E}">
        <p14:creationId xmlns:p14="http://schemas.microsoft.com/office/powerpoint/2010/main" val="296960742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6C7C345-7AAF-495E-BC5F-778536C904E8}"/>
              </a:ext>
            </a:extLst>
          </p:cNvPr>
          <p:cNvGrpSpPr/>
          <p:nvPr/>
        </p:nvGrpSpPr>
        <p:grpSpPr>
          <a:xfrm>
            <a:off x="815009" y="1359203"/>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grpSp>
      <p:pic>
        <p:nvPicPr>
          <p:cNvPr id="2" name="G3_L8_kihon_v5_teacher">
            <a:hlinkClick r:id="" action="ppaction://media"/>
            <a:extLst>
              <a:ext uri="{FF2B5EF4-FFF2-40B4-BE49-F238E27FC236}">
                <a16:creationId xmlns:a16="http://schemas.microsoft.com/office/drawing/2014/main" id="{119E48BC-2BF9-4BCA-B401-692970D70D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509713"/>
            <a:ext cx="609600" cy="609600"/>
          </a:xfrm>
          <a:prstGeom prst="rect">
            <a:avLst/>
          </a:prstGeom>
        </p:spPr>
      </p:pic>
    </p:spTree>
    <p:extLst>
      <p:ext uri="{BB962C8B-B14F-4D97-AF65-F5344CB8AC3E}">
        <p14:creationId xmlns:p14="http://schemas.microsoft.com/office/powerpoint/2010/main" val="36271423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497976"/>
            <a:ext cx="784860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teacher</a:t>
            </a:r>
            <a:endParaRPr kumimoji="1" lang="ja-JP" altLang="en-US" sz="6600" dirty="0">
              <a:solidFill>
                <a:schemeClr val="tx1">
                  <a:lumMod val="85000"/>
                  <a:lumOff val="15000"/>
                </a:schemeClr>
              </a:solidFill>
            </a:endParaRPr>
          </a:p>
        </p:txBody>
      </p:sp>
      <p:pic>
        <p:nvPicPr>
          <p:cNvPr id="8" name="G3_L8_kihon_v5_teacher">
            <a:hlinkClick r:id="" action="ppaction://media"/>
            <a:extLst>
              <a:ext uri="{FF2B5EF4-FFF2-40B4-BE49-F238E27FC236}">
                <a16:creationId xmlns:a16="http://schemas.microsoft.com/office/drawing/2014/main" id="{86128B54-8208-4888-B657-2D28B269B8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509713"/>
            <a:ext cx="609600" cy="609600"/>
          </a:xfrm>
          <a:prstGeom prst="rect">
            <a:avLst/>
          </a:prstGeom>
        </p:spPr>
      </p:pic>
    </p:spTree>
    <p:extLst>
      <p:ext uri="{BB962C8B-B14F-4D97-AF65-F5344CB8AC3E}">
        <p14:creationId xmlns:p14="http://schemas.microsoft.com/office/powerpoint/2010/main" val="12556092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1CB0902-DEE4-472F-8CC2-990BD7ABDD69}"/>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pic>
        <p:nvPicPr>
          <p:cNvPr id="5" name="G3_L8_kihon_v5_teacher">
            <a:hlinkClick r:id="" action="ppaction://media"/>
            <a:extLst>
              <a:ext uri="{FF2B5EF4-FFF2-40B4-BE49-F238E27FC236}">
                <a16:creationId xmlns:a16="http://schemas.microsoft.com/office/drawing/2014/main" id="{660DB3BA-9BD4-419B-BC45-D0BC748D09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509713"/>
            <a:ext cx="609600" cy="609600"/>
          </a:xfrm>
          <a:prstGeom prst="rect">
            <a:avLst/>
          </a:prstGeom>
        </p:spPr>
      </p:pic>
    </p:spTree>
    <p:extLst>
      <p:ext uri="{BB962C8B-B14F-4D97-AF65-F5344CB8AC3E}">
        <p14:creationId xmlns:p14="http://schemas.microsoft.com/office/powerpoint/2010/main" val="42258101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BF9597-D1E0-4629-A321-6BC4D68214D2}"/>
              </a:ext>
            </a:extLst>
          </p:cNvPr>
          <p:cNvGrpSpPr/>
          <p:nvPr/>
        </p:nvGrpSpPr>
        <p:grpSpPr>
          <a:xfrm>
            <a:off x="206477" y="1636202"/>
            <a:ext cx="8731046" cy="3585596"/>
            <a:chOff x="206477"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易しい</a:t>
              </a:r>
            </a:p>
          </p:txBody>
        </p:sp>
      </p:grpSp>
      <p:pic>
        <p:nvPicPr>
          <p:cNvPr id="2" name="G3_L8_kihon_v6_easy">
            <a:hlinkClick r:id="" action="ppaction://media"/>
            <a:extLst>
              <a:ext uri="{FF2B5EF4-FFF2-40B4-BE49-F238E27FC236}">
                <a16:creationId xmlns:a16="http://schemas.microsoft.com/office/drawing/2014/main" id="{9EF2E7F2-3029-4901-8546-4C2E4EC269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331" y="1138238"/>
            <a:ext cx="609600" cy="609600"/>
          </a:xfrm>
          <a:prstGeom prst="rect">
            <a:avLst/>
          </a:prstGeom>
        </p:spPr>
      </p:pic>
    </p:spTree>
    <p:extLst>
      <p:ext uri="{BB962C8B-B14F-4D97-AF65-F5344CB8AC3E}">
        <p14:creationId xmlns:p14="http://schemas.microsoft.com/office/powerpoint/2010/main" val="23648312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easy</a:t>
            </a:r>
            <a:endParaRPr kumimoji="1" lang="ja-JP" altLang="en-US" sz="8000" dirty="0">
              <a:solidFill>
                <a:schemeClr val="tx1">
                  <a:lumMod val="85000"/>
                  <a:lumOff val="15000"/>
                </a:schemeClr>
              </a:solidFill>
            </a:endParaRPr>
          </a:p>
        </p:txBody>
      </p:sp>
      <p:pic>
        <p:nvPicPr>
          <p:cNvPr id="5" name="G3_L8_kihon_v6_easy">
            <a:hlinkClick r:id="" action="ppaction://media"/>
            <a:extLst>
              <a:ext uri="{FF2B5EF4-FFF2-40B4-BE49-F238E27FC236}">
                <a16:creationId xmlns:a16="http://schemas.microsoft.com/office/drawing/2014/main" id="{AA1AEC4B-3F19-4551-B2B0-8A4538356C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331" y="1138238"/>
            <a:ext cx="609600" cy="609600"/>
          </a:xfrm>
          <a:prstGeom prst="rect">
            <a:avLst/>
          </a:prstGeom>
        </p:spPr>
      </p:pic>
    </p:spTree>
    <p:extLst>
      <p:ext uri="{BB962C8B-B14F-4D97-AF65-F5344CB8AC3E}">
        <p14:creationId xmlns:p14="http://schemas.microsoft.com/office/powerpoint/2010/main" val="111554260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易しい</a:t>
            </a:r>
          </a:p>
        </p:txBody>
      </p:sp>
      <p:pic>
        <p:nvPicPr>
          <p:cNvPr id="6" name="G3_L8_kihon_v6_easy">
            <a:hlinkClick r:id="" action="ppaction://media"/>
            <a:extLst>
              <a:ext uri="{FF2B5EF4-FFF2-40B4-BE49-F238E27FC236}">
                <a16:creationId xmlns:a16="http://schemas.microsoft.com/office/drawing/2014/main" id="{257DA3F8-2003-4E54-9B30-8DB60E9055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331" y="1138238"/>
            <a:ext cx="609600" cy="609600"/>
          </a:xfrm>
          <a:prstGeom prst="rect">
            <a:avLst/>
          </a:prstGeom>
        </p:spPr>
      </p:pic>
    </p:spTree>
    <p:extLst>
      <p:ext uri="{BB962C8B-B14F-4D97-AF65-F5344CB8AC3E}">
        <p14:creationId xmlns:p14="http://schemas.microsoft.com/office/powerpoint/2010/main" val="3556888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7F4B-0089-0A1A-82B5-4D7A909979D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5DDA79B-8CC9-8AB4-794D-6346078E895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537B8A2-0DC1-10FA-D6EC-069DED088347}"/>
              </a:ext>
            </a:extLst>
          </p:cNvPr>
          <p:cNvSpPr txBox="1"/>
          <p:nvPr/>
        </p:nvSpPr>
        <p:spPr>
          <a:xfrm>
            <a:off x="1521078" y="4128490"/>
            <a:ext cx="610184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 study history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interesting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FF25122-3A63-6088-95FB-1E6AF086672D}"/>
              </a:ext>
            </a:extLst>
          </p:cNvPr>
          <p:cNvSpPr txBox="1"/>
          <p:nvPr/>
        </p:nvSpPr>
        <p:spPr>
          <a:xfrm>
            <a:off x="1037434" y="690490"/>
            <a:ext cx="70691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歴史を 勉強することは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おもしろい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tudy history is interesting.">
            <a:hlinkClick r:id="" action="ppaction://media"/>
            <a:extLst>
              <a:ext uri="{FF2B5EF4-FFF2-40B4-BE49-F238E27FC236}">
                <a16:creationId xmlns:a16="http://schemas.microsoft.com/office/drawing/2014/main" id="{07708599-08DC-B458-ED9E-A7D725AEE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475" y="1082675"/>
            <a:ext cx="406400" cy="406400"/>
          </a:xfrm>
          <a:prstGeom prst="rect">
            <a:avLst/>
          </a:prstGeom>
        </p:spPr>
      </p:pic>
    </p:spTree>
    <p:extLst>
      <p:ext uri="{BB962C8B-B14F-4D97-AF65-F5344CB8AC3E}">
        <p14:creationId xmlns:p14="http://schemas.microsoft.com/office/powerpoint/2010/main" val="133080772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2781A8-37C6-4CF1-A27D-86491B4DF22B}"/>
              </a:ext>
            </a:extLst>
          </p:cNvPr>
          <p:cNvGrpSpPr/>
          <p:nvPr/>
        </p:nvGrpSpPr>
        <p:grpSpPr>
          <a:xfrm>
            <a:off x="815009" y="1636202"/>
            <a:ext cx="7513983" cy="3585596"/>
            <a:chOff x="815009" y="1991699"/>
            <a:chExt cx="7513983" cy="3585596"/>
          </a:xfrm>
        </p:grpSpPr>
        <p:sp>
          <p:nvSpPr>
            <p:cNvPr id="5" name="テキスト ボックス 4"/>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8_kihon_v7_cake">
            <a:hlinkClick r:id="" action="ppaction://media"/>
            <a:extLst>
              <a:ext uri="{FF2B5EF4-FFF2-40B4-BE49-F238E27FC236}">
                <a16:creationId xmlns:a16="http://schemas.microsoft.com/office/drawing/2014/main" id="{66560D95-D123-4A07-819F-BD5246102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271588"/>
            <a:ext cx="609600" cy="609600"/>
          </a:xfrm>
          <a:prstGeom prst="rect">
            <a:avLst/>
          </a:prstGeom>
        </p:spPr>
      </p:pic>
      <p:cxnSp>
        <p:nvCxnSpPr>
          <p:cNvPr id="4" name="直線コネクタ 3">
            <a:extLst>
              <a:ext uri="{FF2B5EF4-FFF2-40B4-BE49-F238E27FC236}">
                <a16:creationId xmlns:a16="http://schemas.microsoft.com/office/drawing/2014/main" id="{5B375861-8BF0-0C26-7439-6C7D67A0B753}"/>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5273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cake</a:t>
            </a:r>
            <a:endParaRPr kumimoji="1" lang="ja-JP" altLang="en-US" sz="8000" dirty="0">
              <a:solidFill>
                <a:schemeClr val="tx1">
                  <a:lumMod val="85000"/>
                  <a:lumOff val="15000"/>
                </a:schemeClr>
              </a:solidFill>
            </a:endParaRPr>
          </a:p>
        </p:txBody>
      </p:sp>
      <p:pic>
        <p:nvPicPr>
          <p:cNvPr id="8" name="G3_L8_kihon_v7_cake">
            <a:hlinkClick r:id="" action="ppaction://media"/>
            <a:extLst>
              <a:ext uri="{FF2B5EF4-FFF2-40B4-BE49-F238E27FC236}">
                <a16:creationId xmlns:a16="http://schemas.microsoft.com/office/drawing/2014/main" id="{2925C106-BAFD-4AF8-A600-6F4DAB57F9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271588"/>
            <a:ext cx="609600" cy="609600"/>
          </a:xfrm>
          <a:prstGeom prst="rect">
            <a:avLst/>
          </a:prstGeom>
        </p:spPr>
      </p:pic>
      <p:cxnSp>
        <p:nvCxnSpPr>
          <p:cNvPr id="2" name="直線コネクタ 1">
            <a:extLst>
              <a:ext uri="{FF2B5EF4-FFF2-40B4-BE49-F238E27FC236}">
                <a16:creationId xmlns:a16="http://schemas.microsoft.com/office/drawing/2014/main" id="{73B346FE-F274-F807-CAA8-B931AE50DFD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807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pic>
        <p:nvPicPr>
          <p:cNvPr id="6" name="G3_L8_kihon_v7_cake">
            <a:hlinkClick r:id="" action="ppaction://media"/>
            <a:extLst>
              <a:ext uri="{FF2B5EF4-FFF2-40B4-BE49-F238E27FC236}">
                <a16:creationId xmlns:a16="http://schemas.microsoft.com/office/drawing/2014/main" id="{E783698D-021B-4B9E-9156-8620025DAC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638" y="1271588"/>
            <a:ext cx="609600" cy="609600"/>
          </a:xfrm>
          <a:prstGeom prst="rect">
            <a:avLst/>
          </a:prstGeom>
        </p:spPr>
      </p:pic>
      <p:pic>
        <p:nvPicPr>
          <p:cNvPr id="2"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675383"/>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6225-7EA1-79BF-E7DF-4E58F6471C5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F9D856-D3A7-2DD7-1349-C47E58D9778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1C7F8AB-DC0A-BF9C-A540-6D975ECB713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DF80A34-9DFA-7EF1-2666-71D14904BC2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465CB842-C282-300F-3EB3-A6BEAE0EBDF2}"/>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9E881CD0-AA7B-2830-63C4-AF585B0EE8D5}"/>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history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50944554-FE6A-2145-6001-C0D34BD9A39F}"/>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歴史</a:t>
              </a:r>
              <a:endParaRPr kumimoji="1" lang="ja-JP" altLang="en-US" sz="7200" dirty="0">
                <a:solidFill>
                  <a:schemeClr val="tx1">
                    <a:lumMod val="85000"/>
                    <a:lumOff val="15000"/>
                  </a:schemeClr>
                </a:solidFill>
              </a:endParaRPr>
            </a:p>
          </p:txBody>
        </p:sp>
      </p:grpSp>
      <p:pic>
        <p:nvPicPr>
          <p:cNvPr id="4" name="G3_L8_kihon_v1_history">
            <a:hlinkClick r:id="" action="ppaction://media"/>
            <a:extLst>
              <a:ext uri="{FF2B5EF4-FFF2-40B4-BE49-F238E27FC236}">
                <a16:creationId xmlns:a16="http://schemas.microsoft.com/office/drawing/2014/main" id="{C68EA50A-5696-4F3B-5187-B3A573077F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548" y="1628775"/>
            <a:ext cx="609600" cy="609600"/>
          </a:xfrm>
          <a:prstGeom prst="rect">
            <a:avLst/>
          </a:prstGeom>
        </p:spPr>
      </p:pic>
      <p:sp>
        <p:nvSpPr>
          <p:cNvPr id="5" name="正方形/長方形 4">
            <a:extLst>
              <a:ext uri="{FF2B5EF4-FFF2-40B4-BE49-F238E27FC236}">
                <a16:creationId xmlns:a16="http://schemas.microsoft.com/office/drawing/2014/main" id="{208936F7-7239-BA2F-137A-1BBE3472F0EB}"/>
              </a:ext>
            </a:extLst>
          </p:cNvPr>
          <p:cNvSpPr/>
          <p:nvPr/>
        </p:nvSpPr>
        <p:spPr>
          <a:xfrm>
            <a:off x="2298700" y="3519516"/>
            <a:ext cx="4538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8072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9DE46-663A-05DD-A7F3-3489D18A1C9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E3B746D-4B13-C94C-A426-5A8A7FD4CE5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BC1EBF1-D24F-B180-181C-6F41E25CEF8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F85BD68-2BC5-69CD-94A9-67549D334E8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2" name="グループ化 1">
            <a:extLst>
              <a:ext uri="{FF2B5EF4-FFF2-40B4-BE49-F238E27FC236}">
                <a16:creationId xmlns:a16="http://schemas.microsoft.com/office/drawing/2014/main" id="{B5B37DF7-6DC4-C721-D048-9A32D71E7348}"/>
              </a:ext>
            </a:extLst>
          </p:cNvPr>
          <p:cNvGrpSpPr/>
          <p:nvPr/>
        </p:nvGrpSpPr>
        <p:grpSpPr>
          <a:xfrm>
            <a:off x="-406400" y="1859340"/>
            <a:ext cx="9956800" cy="3016210"/>
            <a:chOff x="-406400" y="2437975"/>
            <a:chExt cx="9956800" cy="3016210"/>
          </a:xfrm>
        </p:grpSpPr>
        <p:sp>
          <p:nvSpPr>
            <p:cNvPr id="6" name="テキスト ボックス 5">
              <a:extLst>
                <a:ext uri="{FF2B5EF4-FFF2-40B4-BE49-F238E27FC236}">
                  <a16:creationId xmlns:a16="http://schemas.microsoft.com/office/drawing/2014/main" id="{F68FD774-AC87-4C39-12A6-A37FE8BE6861}"/>
                </a:ext>
              </a:extLst>
            </p:cNvPr>
            <p:cNvSpPr txBox="1"/>
            <p:nvPr/>
          </p:nvSpPr>
          <p:spPr>
            <a:xfrm>
              <a:off x="-406400" y="4007635"/>
              <a:ext cx="99568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interesting</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CE1C4FF7-330D-7210-CF8C-3F388C274AFC}"/>
                </a:ext>
              </a:extLst>
            </p:cNvPr>
            <p:cNvSpPr txBox="1"/>
            <p:nvPr/>
          </p:nvSpPr>
          <p:spPr>
            <a:xfrm>
              <a:off x="815009" y="2437975"/>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おもしろい</a:t>
              </a:r>
              <a:endParaRPr kumimoji="1" lang="ja-JP" altLang="en-US" sz="6000" dirty="0">
                <a:solidFill>
                  <a:schemeClr val="tx1">
                    <a:lumMod val="85000"/>
                    <a:lumOff val="15000"/>
                  </a:schemeClr>
                </a:solidFill>
              </a:endParaRPr>
            </a:p>
          </p:txBody>
        </p:sp>
      </p:grpSp>
      <p:pic>
        <p:nvPicPr>
          <p:cNvPr id="3" name="G3_L8_kihon_v2_interesting">
            <a:hlinkClick r:id="" action="ppaction://media"/>
            <a:extLst>
              <a:ext uri="{FF2B5EF4-FFF2-40B4-BE49-F238E27FC236}">
                <a16:creationId xmlns:a16="http://schemas.microsoft.com/office/drawing/2014/main" id="{A2EF3AF4-A184-74B2-C526-2392F73CB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0" y="1655763"/>
            <a:ext cx="609600" cy="609600"/>
          </a:xfrm>
          <a:prstGeom prst="rect">
            <a:avLst/>
          </a:prstGeom>
        </p:spPr>
      </p:pic>
      <p:sp>
        <p:nvSpPr>
          <p:cNvPr id="5" name="正方形/長方形 4">
            <a:extLst>
              <a:ext uri="{FF2B5EF4-FFF2-40B4-BE49-F238E27FC236}">
                <a16:creationId xmlns:a16="http://schemas.microsoft.com/office/drawing/2014/main" id="{20945FBA-74F0-4C58-8C93-3403FB2DC5ED}"/>
              </a:ext>
            </a:extLst>
          </p:cNvPr>
          <p:cNvSpPr/>
          <p:nvPr/>
        </p:nvSpPr>
        <p:spPr>
          <a:xfrm>
            <a:off x="1397000" y="3295476"/>
            <a:ext cx="6341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2297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66A87-E6B1-B35A-1D4D-639B78B98D3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026F89F-AE9A-0BF8-8660-A3CA3D0B01C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6CE6B49-E9E1-09B0-A034-6EBADF6A2C6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FB2C657-A246-B084-55D8-3917C17A218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BBEBAA94-017E-CFD6-016B-C59C84E3C8E6}"/>
              </a:ext>
            </a:extLst>
          </p:cNvPr>
          <p:cNvGrpSpPr/>
          <p:nvPr/>
        </p:nvGrpSpPr>
        <p:grpSpPr>
          <a:xfrm>
            <a:off x="815009" y="1713146"/>
            <a:ext cx="7513983" cy="3431708"/>
            <a:chOff x="815009" y="2145587"/>
            <a:chExt cx="7513983" cy="3431708"/>
          </a:xfrm>
        </p:grpSpPr>
        <p:sp>
          <p:nvSpPr>
            <p:cNvPr id="5" name="テキスト ボックス 4">
              <a:extLst>
                <a:ext uri="{FF2B5EF4-FFF2-40B4-BE49-F238E27FC236}">
                  <a16:creationId xmlns:a16="http://schemas.microsoft.com/office/drawing/2014/main" id="{786805F8-FFAC-0682-15D5-384CE790C627}"/>
                </a:ext>
              </a:extLst>
            </p:cNvPr>
            <p:cNvSpPr txBox="1"/>
            <p:nvPr/>
          </p:nvSpPr>
          <p:spPr>
            <a:xfrm>
              <a:off x="815009" y="214558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サッカー</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AD5F7B47-0487-0F98-5EDC-4A12C4FC25A2}"/>
                </a:ext>
              </a:extLst>
            </p:cNvPr>
            <p:cNvSpPr txBox="1"/>
            <p:nvPr/>
          </p:nvSpPr>
          <p:spPr>
            <a:xfrm>
              <a:off x="1079500" y="4007635"/>
              <a:ext cx="6985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soccer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8_kihon_v3_soccer">
            <a:hlinkClick r:id="" action="ppaction://media"/>
            <a:extLst>
              <a:ext uri="{FF2B5EF4-FFF2-40B4-BE49-F238E27FC236}">
                <a16:creationId xmlns:a16="http://schemas.microsoft.com/office/drawing/2014/main" id="{F5858270-120E-EED5-0A0C-E364C9633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338" y="1390650"/>
            <a:ext cx="609600" cy="609600"/>
          </a:xfrm>
          <a:prstGeom prst="rect">
            <a:avLst/>
          </a:prstGeom>
        </p:spPr>
      </p:pic>
      <p:sp>
        <p:nvSpPr>
          <p:cNvPr id="8" name="正方形/長方形 7">
            <a:extLst>
              <a:ext uri="{FF2B5EF4-FFF2-40B4-BE49-F238E27FC236}">
                <a16:creationId xmlns:a16="http://schemas.microsoft.com/office/drawing/2014/main" id="{9F5C833C-1625-5D50-9538-C0D6942A1B4B}"/>
              </a:ext>
            </a:extLst>
          </p:cNvPr>
          <p:cNvSpPr/>
          <p:nvPr/>
        </p:nvSpPr>
        <p:spPr>
          <a:xfrm>
            <a:off x="2463800" y="3437462"/>
            <a:ext cx="4208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3817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51EA6-2AE7-8CBD-EBF3-D8763D3A0C5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9C633FA-1751-B770-93D0-FD5B93767E2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9201690-ACF6-7B6E-32A9-8E1DC2B23F5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343DC12-6450-0C36-59E0-5371C01E5C7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2651AF62-43F3-5AC1-31AF-D84658906BEA}"/>
              </a:ext>
            </a:extLst>
          </p:cNvPr>
          <p:cNvGrpSpPr/>
          <p:nvPr/>
        </p:nvGrpSpPr>
        <p:grpSpPr>
          <a:xfrm>
            <a:off x="815009" y="1285414"/>
            <a:ext cx="7513983" cy="4287173"/>
            <a:chOff x="815009" y="1290122"/>
            <a:chExt cx="7513983" cy="4287173"/>
          </a:xfrm>
        </p:grpSpPr>
        <p:sp>
          <p:nvSpPr>
            <p:cNvPr id="6" name="テキスト ボックス 5">
              <a:extLst>
                <a:ext uri="{FF2B5EF4-FFF2-40B4-BE49-F238E27FC236}">
                  <a16:creationId xmlns:a16="http://schemas.microsoft.com/office/drawing/2014/main" id="{74C995F9-B383-8FD4-A2A9-B21CCD0B0945}"/>
                </a:ext>
              </a:extLst>
            </p:cNvPr>
            <p:cNvSpPr txBox="1"/>
            <p:nvPr/>
          </p:nvSpPr>
          <p:spPr>
            <a:xfrm>
              <a:off x="1066800" y="4007635"/>
              <a:ext cx="7010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dream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7B4CA96-311C-AE45-7743-7FAF9648B691}"/>
                </a:ext>
              </a:extLst>
            </p:cNvPr>
            <p:cNvSpPr txBox="1"/>
            <p:nvPr/>
          </p:nvSpPr>
          <p:spPr>
            <a:xfrm>
              <a:off x="815009" y="1290122"/>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夢</a:t>
              </a:r>
              <a:endParaRPr kumimoji="1" lang="ja-JP" altLang="en-US" sz="8000" dirty="0">
                <a:solidFill>
                  <a:schemeClr val="tx1">
                    <a:lumMod val="85000"/>
                    <a:lumOff val="15000"/>
                  </a:schemeClr>
                </a:solidFill>
              </a:endParaRPr>
            </a:p>
          </p:txBody>
        </p:sp>
      </p:grpSp>
      <p:pic>
        <p:nvPicPr>
          <p:cNvPr id="2" name="G3_L8_kihon_v4_dream">
            <a:hlinkClick r:id="" action="ppaction://media"/>
            <a:extLst>
              <a:ext uri="{FF2B5EF4-FFF2-40B4-BE49-F238E27FC236}">
                <a16:creationId xmlns:a16="http://schemas.microsoft.com/office/drawing/2014/main" id="{29DE9A80-B6F3-1227-1DD8-13C316374F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638" y="1443038"/>
            <a:ext cx="609600" cy="609600"/>
          </a:xfrm>
          <a:prstGeom prst="rect">
            <a:avLst/>
          </a:prstGeom>
        </p:spPr>
      </p:pic>
      <p:sp>
        <p:nvSpPr>
          <p:cNvPr id="5" name="正方形/長方形 4">
            <a:extLst>
              <a:ext uri="{FF2B5EF4-FFF2-40B4-BE49-F238E27FC236}">
                <a16:creationId xmlns:a16="http://schemas.microsoft.com/office/drawing/2014/main" id="{7FAD0D61-EACD-E053-E41C-D130BA888AA9}"/>
              </a:ext>
            </a:extLst>
          </p:cNvPr>
          <p:cNvSpPr/>
          <p:nvPr/>
        </p:nvSpPr>
        <p:spPr>
          <a:xfrm>
            <a:off x="2451100" y="3681548"/>
            <a:ext cx="42334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7391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C9B85-4211-4E1E-1B73-EA1D6748A5F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D800075-7443-6509-0DA6-5A5C95C360B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9181A1B-D8EC-5546-4D4F-B49979CCCE1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5F8CEFC-4A98-958F-18F3-9DD2A52A3F2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20DDB840-C3BD-59DB-6802-7054AAA7E3EC}"/>
              </a:ext>
            </a:extLst>
          </p:cNvPr>
          <p:cNvGrpSpPr/>
          <p:nvPr/>
        </p:nvGrpSpPr>
        <p:grpSpPr>
          <a:xfrm>
            <a:off x="815008" y="1359203"/>
            <a:ext cx="7513984" cy="3785651"/>
            <a:chOff x="815008" y="1791644"/>
            <a:chExt cx="7513984" cy="3785651"/>
          </a:xfrm>
        </p:grpSpPr>
        <p:sp>
          <p:nvSpPr>
            <p:cNvPr id="6" name="テキスト ボックス 5">
              <a:extLst>
                <a:ext uri="{FF2B5EF4-FFF2-40B4-BE49-F238E27FC236}">
                  <a16:creationId xmlns:a16="http://schemas.microsoft.com/office/drawing/2014/main" id="{0A610A2C-F7CF-95DA-8F77-54CFCEF0D3B6}"/>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teacher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78A6E6F-4238-CE4B-D96F-7B2AA730565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先生</a:t>
              </a:r>
              <a:endParaRPr kumimoji="1" lang="ja-JP" altLang="en-US" sz="7200" dirty="0">
                <a:solidFill>
                  <a:schemeClr val="tx1">
                    <a:lumMod val="85000"/>
                    <a:lumOff val="15000"/>
                  </a:schemeClr>
                </a:solidFill>
              </a:endParaRPr>
            </a:p>
          </p:txBody>
        </p:sp>
      </p:grpSp>
      <p:pic>
        <p:nvPicPr>
          <p:cNvPr id="2" name="G3_L8_kihon_v5_teacher">
            <a:hlinkClick r:id="" action="ppaction://media"/>
            <a:extLst>
              <a:ext uri="{FF2B5EF4-FFF2-40B4-BE49-F238E27FC236}">
                <a16:creationId xmlns:a16="http://schemas.microsoft.com/office/drawing/2014/main" id="{3F66C5E4-84D9-F514-3BB8-56519A2B23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0" y="1509713"/>
            <a:ext cx="609600" cy="609600"/>
          </a:xfrm>
          <a:prstGeom prst="rect">
            <a:avLst/>
          </a:prstGeom>
        </p:spPr>
      </p:pic>
      <p:sp>
        <p:nvSpPr>
          <p:cNvPr id="5" name="正方形/長方形 4">
            <a:extLst>
              <a:ext uri="{FF2B5EF4-FFF2-40B4-BE49-F238E27FC236}">
                <a16:creationId xmlns:a16="http://schemas.microsoft.com/office/drawing/2014/main" id="{9F02B7C2-8A45-5611-B3B9-955A9ECC7C2C}"/>
              </a:ext>
            </a:extLst>
          </p:cNvPr>
          <p:cNvSpPr/>
          <p:nvPr/>
        </p:nvSpPr>
        <p:spPr>
          <a:xfrm>
            <a:off x="2120900" y="3437462"/>
            <a:ext cx="48938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773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D6711-A849-27B4-E5AD-78B386A759E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A2C812D-4A4B-9C22-B3D4-A20BACF4FF4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BC6F79A-029E-3D06-51A1-CFE4B262A05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8459404-BF66-CF82-717C-9BDCD08130B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996C6AF3-9B87-E688-231D-DF76E4C0DA87}"/>
              </a:ext>
            </a:extLst>
          </p:cNvPr>
          <p:cNvGrpSpPr/>
          <p:nvPr/>
        </p:nvGrpSpPr>
        <p:grpSpPr>
          <a:xfrm>
            <a:off x="206477" y="1636202"/>
            <a:ext cx="8731046" cy="3585596"/>
            <a:chOff x="206477" y="1991699"/>
            <a:chExt cx="8731046" cy="3585596"/>
          </a:xfrm>
        </p:grpSpPr>
        <p:sp>
          <p:nvSpPr>
            <p:cNvPr id="6" name="テキスト ボックス 5">
              <a:extLst>
                <a:ext uri="{FF2B5EF4-FFF2-40B4-BE49-F238E27FC236}">
                  <a16:creationId xmlns:a16="http://schemas.microsoft.com/office/drawing/2014/main" id="{3663AEDC-8891-98CA-B8C0-A25F93F88049}"/>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easy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EAABB0B7-509C-D21F-5651-31B6BEA4D4F0}"/>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易しい</a:t>
              </a:r>
            </a:p>
          </p:txBody>
        </p:sp>
      </p:grpSp>
      <p:pic>
        <p:nvPicPr>
          <p:cNvPr id="2" name="G3_L8_kihon_v6_easy">
            <a:hlinkClick r:id="" action="ppaction://media"/>
            <a:extLst>
              <a:ext uri="{FF2B5EF4-FFF2-40B4-BE49-F238E27FC236}">
                <a16:creationId xmlns:a16="http://schemas.microsoft.com/office/drawing/2014/main" id="{E8567655-575A-E988-9B98-F03D3067F0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331" y="1138238"/>
            <a:ext cx="609600" cy="609600"/>
          </a:xfrm>
          <a:prstGeom prst="rect">
            <a:avLst/>
          </a:prstGeom>
        </p:spPr>
      </p:pic>
      <p:sp>
        <p:nvSpPr>
          <p:cNvPr id="5" name="正方形/長方形 4">
            <a:extLst>
              <a:ext uri="{FF2B5EF4-FFF2-40B4-BE49-F238E27FC236}">
                <a16:creationId xmlns:a16="http://schemas.microsoft.com/office/drawing/2014/main" id="{DBA42F88-B800-E96B-07A4-33311F62BDA1}"/>
              </a:ext>
            </a:extLst>
          </p:cNvPr>
          <p:cNvSpPr/>
          <p:nvPr/>
        </p:nvSpPr>
        <p:spPr>
          <a:xfrm>
            <a:off x="3035300" y="3437462"/>
            <a:ext cx="3065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453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9544-C205-8CB1-D1D0-88722AE2247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B718541-0614-BDC3-BA22-22F44FD44F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71308DD-ABC4-85F6-FFAF-E8F8A9289DB4}"/>
              </a:ext>
            </a:extLst>
          </p:cNvPr>
          <p:cNvSpPr txBox="1"/>
          <p:nvPr/>
        </p:nvSpPr>
        <p:spPr>
          <a:xfrm>
            <a:off x="893579" y="2409490"/>
            <a:ext cx="735684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[s----] history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interesting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o study history is interesting.">
            <a:hlinkClick r:id="" action="ppaction://media"/>
            <a:extLst>
              <a:ext uri="{FF2B5EF4-FFF2-40B4-BE49-F238E27FC236}">
                <a16:creationId xmlns:a16="http://schemas.microsoft.com/office/drawing/2014/main" id="{0E12851C-F38D-3337-405A-E0F08A7B54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475" y="1082675"/>
            <a:ext cx="406400" cy="406400"/>
          </a:xfrm>
          <a:prstGeom prst="rect">
            <a:avLst/>
          </a:prstGeom>
        </p:spPr>
      </p:pic>
    </p:spTree>
    <p:extLst>
      <p:ext uri="{BB962C8B-B14F-4D97-AF65-F5344CB8AC3E}">
        <p14:creationId xmlns:p14="http://schemas.microsoft.com/office/powerpoint/2010/main" val="38406789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6170-6E74-ED8F-B09D-97D7B9EB79C5}"/>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ACA7D9D8-9344-F0F9-00AF-DD2A8414A21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602D7B2-50CB-A7C8-4AB1-83A72475625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B326D33-0EBC-8A15-10A0-814A9817DE4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E4C378A8-3577-1543-A131-42F40545F8B4}"/>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3455C628-7A97-FD20-EF5A-AC25C499353B}"/>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41B53ADD-40A2-506C-1A3F-AEB0425F8621}"/>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cake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8_kihon_v7_cake">
            <a:hlinkClick r:id="" action="ppaction://media"/>
            <a:extLst>
              <a:ext uri="{FF2B5EF4-FFF2-40B4-BE49-F238E27FC236}">
                <a16:creationId xmlns:a16="http://schemas.microsoft.com/office/drawing/2014/main" id="{3FDDA798-7C75-6050-1A11-63F9E35C2D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638" y="1271588"/>
            <a:ext cx="609600" cy="609600"/>
          </a:xfrm>
          <a:prstGeom prst="rect">
            <a:avLst/>
          </a:prstGeom>
        </p:spPr>
      </p:pic>
      <p:cxnSp>
        <p:nvCxnSpPr>
          <p:cNvPr id="4" name="直線コネクタ 3">
            <a:extLst>
              <a:ext uri="{FF2B5EF4-FFF2-40B4-BE49-F238E27FC236}">
                <a16:creationId xmlns:a16="http://schemas.microsoft.com/office/drawing/2014/main" id="{20280E36-9B78-35BC-ADC3-4C665699F62B}"/>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D2067627-1A5A-4A76-09C6-AC7F2D5D76B6}"/>
              </a:ext>
            </a:extLst>
          </p:cNvPr>
          <p:cNvSpPr/>
          <p:nvPr/>
        </p:nvSpPr>
        <p:spPr>
          <a:xfrm>
            <a:off x="3073400" y="3437462"/>
            <a:ext cx="29888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0663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P.71</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私の夢は～することです</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B9957F2E-7E4E-34B7-17FF-9A58B4F98025}"/>
              </a:ext>
            </a:extLst>
          </p:cNvPr>
          <p:cNvPicPr>
            <a:picLocks noChangeAspect="1"/>
          </p:cNvPicPr>
          <p:nvPr/>
        </p:nvPicPr>
        <p:blipFill>
          <a:blip r:embed="rId2"/>
          <a:stretch>
            <a:fillRect/>
          </a:stretch>
        </p:blipFill>
        <p:spPr>
          <a:xfrm>
            <a:off x="215793" y="1097309"/>
            <a:ext cx="8712000" cy="5656352"/>
          </a:xfrm>
          <a:prstGeom prst="rect">
            <a:avLst/>
          </a:prstGeom>
        </p:spPr>
      </p:pic>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7105152"/>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3FBF617F-79C9-C5C2-E562-8713F83D5408}"/>
              </a:ext>
            </a:extLst>
          </p:cNvPr>
          <p:cNvPicPr>
            <a:picLocks noChangeAspect="1"/>
          </p:cNvPicPr>
          <p:nvPr/>
        </p:nvPicPr>
        <p:blipFill>
          <a:blip r:embed="rId6"/>
          <a:stretch>
            <a:fillRect/>
          </a:stretch>
        </p:blipFill>
        <p:spPr>
          <a:xfrm>
            <a:off x="215793" y="1097309"/>
            <a:ext cx="8712000" cy="5656352"/>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3049933" y="3353203"/>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be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92A3109D-1267-E70C-E5A1-F549BDAD4273}"/>
              </a:ext>
            </a:extLst>
          </p:cNvPr>
          <p:cNvSpPr txBox="1"/>
          <p:nvPr/>
        </p:nvSpPr>
        <p:spPr>
          <a:xfrm>
            <a:off x="3049932" y="4551640"/>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work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BC3D1772-D396-59E1-3626-33280B8B9E1B}"/>
              </a:ext>
            </a:extLst>
          </p:cNvPr>
          <p:cNvSpPr txBox="1"/>
          <p:nvPr/>
        </p:nvSpPr>
        <p:spPr>
          <a:xfrm>
            <a:off x="3049931" y="5776627"/>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play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10" name="AS_G3_09_03_kihon_t_1">
            <a:hlinkClick r:id="" action="ppaction://media"/>
            <a:extLst>
              <a:ext uri="{FF2B5EF4-FFF2-40B4-BE49-F238E27FC236}">
                <a16:creationId xmlns:a16="http://schemas.microsoft.com/office/drawing/2014/main" id="{C24CB4B3-14F3-8D56-8DB7-1E6B39E371B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28275" y="2733675"/>
            <a:ext cx="406400" cy="406400"/>
          </a:xfrm>
          <a:prstGeom prst="rect">
            <a:avLst/>
          </a:prstGeom>
        </p:spPr>
      </p:pic>
      <p:pic>
        <p:nvPicPr>
          <p:cNvPr id="13" name="AS_G3_09_03_kihon_t_1">
            <a:hlinkClick r:id="" action="ppaction://media"/>
            <a:extLst>
              <a:ext uri="{FF2B5EF4-FFF2-40B4-BE49-F238E27FC236}">
                <a16:creationId xmlns:a16="http://schemas.microsoft.com/office/drawing/2014/main" id="{1DFE767C-6B75-4F5A-BCCD-D31D18625B5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28275" y="1829861"/>
            <a:ext cx="406400" cy="406400"/>
          </a:xfrm>
          <a:prstGeom prst="rect">
            <a:avLst/>
          </a:prstGeom>
        </p:spPr>
      </p:pic>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2"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272"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10"/>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29" grpId="0"/>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2" name="図 1">
            <a:extLst>
              <a:ext uri="{FF2B5EF4-FFF2-40B4-BE49-F238E27FC236}">
                <a16:creationId xmlns:a16="http://schemas.microsoft.com/office/drawing/2014/main" id="{6FF80A4F-EFB2-1A8A-CFDE-AD52774F4873}"/>
              </a:ext>
            </a:extLst>
          </p:cNvPr>
          <p:cNvPicPr>
            <a:picLocks noChangeAspect="1"/>
          </p:cNvPicPr>
          <p:nvPr/>
        </p:nvPicPr>
        <p:blipFill>
          <a:blip r:embed="rId2"/>
          <a:stretch>
            <a:fillRect/>
          </a:stretch>
        </p:blipFill>
        <p:spPr>
          <a:xfrm>
            <a:off x="215793" y="1097309"/>
            <a:ext cx="8712000" cy="5656352"/>
          </a:xfrm>
          <a:prstGeom prst="rect">
            <a:avLst/>
          </a:prstGeom>
        </p:spPr>
      </p:pic>
      <p:sp>
        <p:nvSpPr>
          <p:cNvPr id="3" name="テキスト ボックス 2">
            <a:extLst>
              <a:ext uri="{FF2B5EF4-FFF2-40B4-BE49-F238E27FC236}">
                <a16:creationId xmlns:a16="http://schemas.microsoft.com/office/drawing/2014/main" id="{79290B27-A230-1E07-9315-A688E8A5A2CD}"/>
              </a:ext>
            </a:extLst>
          </p:cNvPr>
          <p:cNvSpPr txBox="1"/>
          <p:nvPr/>
        </p:nvSpPr>
        <p:spPr>
          <a:xfrm>
            <a:off x="3049933" y="3353203"/>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be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C22FE4F3-D839-2EBA-005E-654C4F6585F4}"/>
              </a:ext>
            </a:extLst>
          </p:cNvPr>
          <p:cNvSpPr txBox="1"/>
          <p:nvPr/>
        </p:nvSpPr>
        <p:spPr>
          <a:xfrm>
            <a:off x="3049932" y="4551640"/>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work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5002C01F-B6A3-B825-A7D3-C74020DD663C}"/>
              </a:ext>
            </a:extLst>
          </p:cNvPr>
          <p:cNvSpPr txBox="1"/>
          <p:nvPr/>
        </p:nvSpPr>
        <p:spPr>
          <a:xfrm>
            <a:off x="3049931" y="5776627"/>
            <a:ext cx="26269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to       play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A49E14A-F79C-F90E-61BF-1591625A15B3}"/>
              </a:ext>
            </a:extLst>
          </p:cNvPr>
          <p:cNvPicPr>
            <a:picLocks noChangeAspect="1"/>
          </p:cNvPicPr>
          <p:nvPr/>
        </p:nvPicPr>
        <p:blipFill>
          <a:blip r:embed="rId6"/>
          <a:stretch>
            <a:fillRect/>
          </a:stretch>
        </p:blipFill>
        <p:spPr>
          <a:xfrm>
            <a:off x="129256" y="1382198"/>
            <a:ext cx="8884800" cy="2773018"/>
          </a:xfrm>
          <a:prstGeom prst="rect">
            <a:avLst/>
          </a:prstGeom>
        </p:spPr>
      </p:pic>
      <p:sp>
        <p:nvSpPr>
          <p:cNvPr id="6" name="テキスト ボックス 5">
            <a:extLst>
              <a:ext uri="{FF2B5EF4-FFF2-40B4-BE49-F238E27FC236}">
                <a16:creationId xmlns:a16="http://schemas.microsoft.com/office/drawing/2014/main" id="{BB942348-1E40-84FC-7D80-DD158E55CAE2}"/>
              </a:ext>
            </a:extLst>
          </p:cNvPr>
          <p:cNvSpPr txBox="1"/>
          <p:nvPr/>
        </p:nvSpPr>
        <p:spPr>
          <a:xfrm>
            <a:off x="302136" y="5176199"/>
            <a:ext cx="8711919" cy="1508105"/>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My dream is to climb the highest mountain in the world.</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9" name="AS_G3_09_04_kihon_t_2">
            <a:hlinkClick r:id="" action="ppaction://media"/>
            <a:extLst>
              <a:ext uri="{FF2B5EF4-FFF2-40B4-BE49-F238E27FC236}">
                <a16:creationId xmlns:a16="http://schemas.microsoft.com/office/drawing/2014/main" id="{E1678A9C-F351-B635-053B-C45BB5231C4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36275" y="33686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47"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E8B6647C-4842-F0AA-B95A-FEF5D380F9F8}"/>
              </a:ext>
            </a:extLst>
          </p:cNvPr>
          <p:cNvSpPr txBox="1">
            <a:spLocks/>
          </p:cNvSpPr>
          <p:nvPr/>
        </p:nvSpPr>
        <p:spPr>
          <a:xfrm>
            <a:off x="307983" y="210403"/>
            <a:ext cx="871895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72</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76</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a:t>
            </a:r>
            <a:r>
              <a:rPr lang="ja-JP" altLang="en-US" sz="5400" b="1" dirty="0">
                <a:solidFill>
                  <a:schemeClr val="bg1"/>
                </a:solidFill>
                <a:latin typeface="ＭＳ Ｐゴシック" panose="020B0600070205080204" pitchFamily="50" charset="-128"/>
                <a:ea typeface="ＭＳ Ｐゴシック" panose="020B0600070205080204" pitchFamily="50" charset="-128"/>
              </a:rPr>
              <a:t>英語の文章を読もう</a:t>
            </a:r>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7" y="1591000"/>
              <a:ext cx="7774724"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「ドイツでは誰でも自由に釣りを楽しむことができます」</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09_05_reading_s1_1">
            <a:hlinkClick r:id="" action="ppaction://media"/>
            <a:extLst>
              <a:ext uri="{FF2B5EF4-FFF2-40B4-BE49-F238E27FC236}">
                <a16:creationId xmlns:a16="http://schemas.microsoft.com/office/drawing/2014/main" id="{42215324-5A38-08A5-4833-28CA33119E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44175" y="2416175"/>
            <a:ext cx="406400" cy="406400"/>
          </a:xfrm>
          <a:prstGeom prst="rect">
            <a:avLst/>
          </a:prstGeom>
        </p:spPr>
      </p:pic>
      <p:pic>
        <p:nvPicPr>
          <p:cNvPr id="4" name="AS_G3_09_06_reading_s1_2">
            <a:hlinkClick r:id="" action="ppaction://media"/>
            <a:extLst>
              <a:ext uri="{FF2B5EF4-FFF2-40B4-BE49-F238E27FC236}">
                <a16:creationId xmlns:a16="http://schemas.microsoft.com/office/drawing/2014/main" id="{34F6303F-5E92-FB72-40C8-F5A2E909A2A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71275" y="2416175"/>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6565"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1457"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7" grpId="0" animBg="1"/>
      <p:bldP spid="37" grpId="1" animBg="1"/>
      <p:bldP spid="5" grpId="0" animBg="1"/>
      <p:bldP spid="5"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乗算記号 1">
            <a:extLst>
              <a:ext uri="{FF2B5EF4-FFF2-40B4-BE49-F238E27FC236}">
                <a16:creationId xmlns:a16="http://schemas.microsoft.com/office/drawing/2014/main" id="{E52FA1C4-6FE2-4740-7F9C-D6AE6D98D450}"/>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7163-D765-2D6E-E4E4-916A27F0E41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FEB209-6B48-3650-86F1-262BDE5322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B5CDEC8-2AD1-FBB0-A4AA-EFFFF37561E9}"/>
              </a:ext>
            </a:extLst>
          </p:cNvPr>
          <p:cNvSpPr txBox="1"/>
          <p:nvPr/>
        </p:nvSpPr>
        <p:spPr>
          <a:xfrm>
            <a:off x="1043452" y="2321004"/>
            <a:ext cx="705709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歴史を 勉強することは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おもしろい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 study history is interesting.">
            <a:hlinkClick r:id="" action="ppaction://media"/>
            <a:extLst>
              <a:ext uri="{FF2B5EF4-FFF2-40B4-BE49-F238E27FC236}">
                <a16:creationId xmlns:a16="http://schemas.microsoft.com/office/drawing/2014/main" id="{33450FCA-813F-6718-828C-A03B6DAECF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475" y="1082675"/>
            <a:ext cx="406400" cy="406400"/>
          </a:xfrm>
          <a:prstGeom prst="rect">
            <a:avLst/>
          </a:prstGeom>
        </p:spPr>
      </p:pic>
    </p:spTree>
    <p:extLst>
      <p:ext uri="{BB962C8B-B14F-4D97-AF65-F5344CB8AC3E}">
        <p14:creationId xmlns:p14="http://schemas.microsoft.com/office/powerpoint/2010/main" val="27866053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EC9732-D173-4D50-B7EB-5AB6261BAC2C}"/>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ドイツ人</a:t>
              </a:r>
            </a:p>
          </p:txBody>
        </p:sp>
      </p:grpSp>
      <p:pic>
        <p:nvPicPr>
          <p:cNvPr id="2" name="German">
            <a:hlinkClick r:id="" action="ppaction://media"/>
            <a:extLst>
              <a:ext uri="{FF2B5EF4-FFF2-40B4-BE49-F238E27FC236}">
                <a16:creationId xmlns:a16="http://schemas.microsoft.com/office/drawing/2014/main" id="{0E1F6C47-CA57-22BD-8F59-318B0E7CD7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913" y="1157288"/>
            <a:ext cx="406400" cy="406400"/>
          </a:xfrm>
          <a:prstGeom prst="rect">
            <a:avLst/>
          </a:prstGeom>
        </p:spPr>
      </p:pic>
    </p:spTree>
    <p:extLst>
      <p:ext uri="{BB962C8B-B14F-4D97-AF65-F5344CB8AC3E}">
        <p14:creationId xmlns:p14="http://schemas.microsoft.com/office/powerpoint/2010/main" val="29287040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BEBE795-BBF1-D460-37A5-472DDBE4D00A}"/>
              </a:ext>
            </a:extLst>
          </p:cNvPr>
          <p:cNvSpPr txBox="1"/>
          <p:nvPr/>
        </p:nvSpPr>
        <p:spPr>
          <a:xfrm>
            <a:off x="662730" y="2382560"/>
            <a:ext cx="7818540" cy="2092881"/>
          </a:xfrm>
          <a:prstGeom prst="rect">
            <a:avLst/>
          </a:prstGeom>
          <a:noFill/>
        </p:spPr>
        <p:txBody>
          <a:bodyPr wrap="square" rtlCol="0">
            <a:spAutoFit/>
          </a:bodyPr>
          <a:lstStyle/>
          <a:p>
            <a:pPr algn="ctr"/>
            <a:r>
              <a:rPr lang="en-US" altLang="ja-JP" sz="13000" b="1" dirty="0">
                <a:solidFill>
                  <a:schemeClr val="tx1">
                    <a:lumMod val="85000"/>
                    <a:lumOff val="15000"/>
                  </a:schemeClr>
                </a:solidFill>
                <a:latin typeface="メイリオ" panose="020B0604030504040204" pitchFamily="50" charset="-128"/>
                <a:ea typeface="メイリオ" panose="020B0604030504040204" pitchFamily="50" charset="-128"/>
              </a:rPr>
              <a:t>German</a:t>
            </a:r>
            <a:endParaRPr kumimoji="1" lang="ja-JP" altLang="en-US" sz="13000" dirty="0">
              <a:solidFill>
                <a:schemeClr val="tx1">
                  <a:lumMod val="85000"/>
                  <a:lumOff val="15000"/>
                </a:schemeClr>
              </a:solidFill>
            </a:endParaRPr>
          </a:p>
        </p:txBody>
      </p:sp>
      <p:pic>
        <p:nvPicPr>
          <p:cNvPr id="3" name="German">
            <a:hlinkClick r:id="" action="ppaction://media"/>
            <a:extLst>
              <a:ext uri="{FF2B5EF4-FFF2-40B4-BE49-F238E27FC236}">
                <a16:creationId xmlns:a16="http://schemas.microsoft.com/office/drawing/2014/main" id="{29C0F03D-BEF2-5C60-92E5-27DD64A970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913" y="1157288"/>
            <a:ext cx="406400" cy="406400"/>
          </a:xfrm>
          <a:prstGeom prst="rect">
            <a:avLst/>
          </a:prstGeom>
        </p:spPr>
      </p:pic>
    </p:spTree>
    <p:extLst>
      <p:ext uri="{BB962C8B-B14F-4D97-AF65-F5344CB8AC3E}">
        <p14:creationId xmlns:p14="http://schemas.microsoft.com/office/powerpoint/2010/main" val="7786001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ドイツ人</a:t>
            </a:r>
          </a:p>
        </p:txBody>
      </p:sp>
      <p:pic>
        <p:nvPicPr>
          <p:cNvPr id="2" name="German">
            <a:hlinkClick r:id="" action="ppaction://media"/>
            <a:extLst>
              <a:ext uri="{FF2B5EF4-FFF2-40B4-BE49-F238E27FC236}">
                <a16:creationId xmlns:a16="http://schemas.microsoft.com/office/drawing/2014/main" id="{3092B762-18C4-064D-07FD-8F64E86E8B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913" y="1157288"/>
            <a:ext cx="406400" cy="406400"/>
          </a:xfrm>
          <a:prstGeom prst="rect">
            <a:avLst/>
          </a:prstGeom>
        </p:spPr>
      </p:pic>
    </p:spTree>
    <p:extLst>
      <p:ext uri="{BB962C8B-B14F-4D97-AF65-F5344CB8AC3E}">
        <p14:creationId xmlns:p14="http://schemas.microsoft.com/office/powerpoint/2010/main" val="392573648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FFC8AD4-443F-4303-A407-2580E5782C1E}"/>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国の</a:t>
              </a:r>
              <a:endParaRPr kumimoji="1" lang="ja-JP" altLang="en-US" sz="7200" dirty="0">
                <a:solidFill>
                  <a:schemeClr val="tx1">
                    <a:lumMod val="85000"/>
                    <a:lumOff val="15000"/>
                  </a:schemeClr>
                </a:solidFill>
              </a:endParaRPr>
            </a:p>
          </p:txBody>
        </p:sp>
      </p:grpSp>
      <p:pic>
        <p:nvPicPr>
          <p:cNvPr id="3" name="national">
            <a:hlinkClick r:id="" action="ppaction://media"/>
            <a:extLst>
              <a:ext uri="{FF2B5EF4-FFF2-40B4-BE49-F238E27FC236}">
                <a16:creationId xmlns:a16="http://schemas.microsoft.com/office/drawing/2014/main" id="{A54EB8CC-1DB0-49F9-804C-EF6BDB8AAC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031875"/>
            <a:ext cx="406400" cy="406400"/>
          </a:xfrm>
          <a:prstGeom prst="rect">
            <a:avLst/>
          </a:prstGeom>
        </p:spPr>
      </p:pic>
    </p:spTree>
    <p:extLst>
      <p:ext uri="{BB962C8B-B14F-4D97-AF65-F5344CB8AC3E}">
        <p14:creationId xmlns:p14="http://schemas.microsoft.com/office/powerpoint/2010/main" val="38751500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8F43E46-BDF2-65BB-D149-2CD425E61C3C}"/>
              </a:ext>
            </a:extLst>
          </p:cNvPr>
          <p:cNvSpPr txBox="1"/>
          <p:nvPr/>
        </p:nvSpPr>
        <p:spPr>
          <a:xfrm>
            <a:off x="225287" y="2551837"/>
            <a:ext cx="869342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national</a:t>
            </a:r>
            <a:endParaRPr kumimoji="1" lang="ja-JP" altLang="en-US" sz="11500" dirty="0">
              <a:solidFill>
                <a:schemeClr val="tx1">
                  <a:lumMod val="85000"/>
                  <a:lumOff val="15000"/>
                </a:schemeClr>
              </a:solidFill>
            </a:endParaRPr>
          </a:p>
        </p:txBody>
      </p:sp>
      <p:pic>
        <p:nvPicPr>
          <p:cNvPr id="3" name="national">
            <a:hlinkClick r:id="" action="ppaction://media"/>
            <a:extLst>
              <a:ext uri="{FF2B5EF4-FFF2-40B4-BE49-F238E27FC236}">
                <a16:creationId xmlns:a16="http://schemas.microsoft.com/office/drawing/2014/main" id="{9F011853-4ECB-ED90-3DEF-0DEFA7B4C1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031875"/>
            <a:ext cx="406400" cy="406400"/>
          </a:xfrm>
          <a:prstGeom prst="rect">
            <a:avLst/>
          </a:prstGeom>
        </p:spPr>
      </p:pic>
    </p:spTree>
    <p:extLst>
      <p:ext uri="{BB962C8B-B14F-4D97-AF65-F5344CB8AC3E}">
        <p14:creationId xmlns:p14="http://schemas.microsoft.com/office/powerpoint/2010/main" val="40336035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国の</a:t>
            </a:r>
            <a:endParaRPr kumimoji="1" lang="ja-JP" altLang="en-US" sz="7200" dirty="0">
              <a:solidFill>
                <a:schemeClr val="tx1">
                  <a:lumMod val="85000"/>
                  <a:lumOff val="15000"/>
                </a:schemeClr>
              </a:solidFill>
            </a:endParaRPr>
          </a:p>
        </p:txBody>
      </p:sp>
      <p:pic>
        <p:nvPicPr>
          <p:cNvPr id="2" name="national">
            <a:hlinkClick r:id="" action="ppaction://media"/>
            <a:extLst>
              <a:ext uri="{FF2B5EF4-FFF2-40B4-BE49-F238E27FC236}">
                <a16:creationId xmlns:a16="http://schemas.microsoft.com/office/drawing/2014/main" id="{FECC51AA-F59E-8E90-8C35-01CFF065C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031875"/>
            <a:ext cx="406400" cy="406400"/>
          </a:xfrm>
          <a:prstGeom prst="rect">
            <a:avLst/>
          </a:prstGeom>
        </p:spPr>
      </p:pic>
    </p:spTree>
    <p:extLst>
      <p:ext uri="{BB962C8B-B14F-4D97-AF65-F5344CB8AC3E}">
        <p14:creationId xmlns:p14="http://schemas.microsoft.com/office/powerpoint/2010/main" val="36313186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9D6D9-E54E-DD39-63A4-75D338CCA3A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3DD8930-AB5D-6AD8-2095-D6F48B5C066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FCAC066F-41CA-1D97-68B3-E40CFCF8D46C}"/>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8A6B4517-28C1-2E78-D712-44BB188C6C02}"/>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B14A400-B609-253A-D30A-42D530AC7832}"/>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資格</a:t>
              </a:r>
              <a:endParaRPr kumimoji="1" lang="ja-JP" altLang="en-US" sz="7200" dirty="0">
                <a:solidFill>
                  <a:schemeClr val="tx1">
                    <a:lumMod val="85000"/>
                    <a:lumOff val="15000"/>
                  </a:schemeClr>
                </a:solidFill>
              </a:endParaRPr>
            </a:p>
          </p:txBody>
        </p:sp>
      </p:grpSp>
      <p:pic>
        <p:nvPicPr>
          <p:cNvPr id="3" name="license">
            <a:hlinkClick r:id="" action="ppaction://media"/>
            <a:extLst>
              <a:ext uri="{FF2B5EF4-FFF2-40B4-BE49-F238E27FC236}">
                <a16:creationId xmlns:a16="http://schemas.microsoft.com/office/drawing/2014/main" id="{6BEF2B5F-DB66-7CDC-05DC-62816A2165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693863"/>
            <a:ext cx="406400" cy="406400"/>
          </a:xfrm>
          <a:prstGeom prst="rect">
            <a:avLst/>
          </a:prstGeom>
        </p:spPr>
      </p:pic>
    </p:spTree>
    <p:extLst>
      <p:ext uri="{BB962C8B-B14F-4D97-AF65-F5344CB8AC3E}">
        <p14:creationId xmlns:p14="http://schemas.microsoft.com/office/powerpoint/2010/main" val="145334305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143E6-FBF8-E0AA-60C9-E68081DDDE5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8DB4464-6107-AE3F-A2EF-C4183F922A9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7EF61B3-309E-9512-EC64-BD06E0A9CFCA}"/>
              </a:ext>
            </a:extLst>
          </p:cNvPr>
          <p:cNvSpPr txBox="1"/>
          <p:nvPr/>
        </p:nvSpPr>
        <p:spPr>
          <a:xfrm>
            <a:off x="556591" y="2497976"/>
            <a:ext cx="8030818"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license</a:t>
            </a:r>
            <a:endParaRPr kumimoji="1" lang="ja-JP" altLang="en-US" sz="6600" dirty="0">
              <a:solidFill>
                <a:schemeClr val="tx1">
                  <a:lumMod val="85000"/>
                  <a:lumOff val="15000"/>
                </a:schemeClr>
              </a:solidFill>
            </a:endParaRPr>
          </a:p>
        </p:txBody>
      </p:sp>
      <p:pic>
        <p:nvPicPr>
          <p:cNvPr id="4" name="license">
            <a:hlinkClick r:id="" action="ppaction://media"/>
            <a:extLst>
              <a:ext uri="{FF2B5EF4-FFF2-40B4-BE49-F238E27FC236}">
                <a16:creationId xmlns:a16="http://schemas.microsoft.com/office/drawing/2014/main" id="{890F97AA-1599-1204-92D8-79A3E35A7E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13" y="1693863"/>
            <a:ext cx="406400" cy="406400"/>
          </a:xfrm>
          <a:prstGeom prst="rect">
            <a:avLst/>
          </a:prstGeom>
        </p:spPr>
      </p:pic>
    </p:spTree>
    <p:extLst>
      <p:ext uri="{BB962C8B-B14F-4D97-AF65-F5344CB8AC3E}">
        <p14:creationId xmlns:p14="http://schemas.microsoft.com/office/powerpoint/2010/main" val="349546266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17124</TotalTime>
  <Words>3069</Words>
  <Application>Microsoft Office PowerPoint</Application>
  <PresentationFormat>画面に合わせる (4:3)</PresentationFormat>
  <Paragraphs>547</Paragraphs>
  <Slides>168</Slides>
  <Notes>36</Notes>
  <HiddenSlides>0</HiddenSlides>
  <MMClips>150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168</vt:i4>
      </vt:variant>
    </vt:vector>
  </HeadingPairs>
  <TitlesOfParts>
    <vt:vector size="175"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2127</cp:revision>
  <cp:lastPrinted>2016-06-23T16:36:17Z</cp:lastPrinted>
  <dcterms:created xsi:type="dcterms:W3CDTF">2016-05-30T03:13:09Z</dcterms:created>
  <dcterms:modified xsi:type="dcterms:W3CDTF">2025-12-17T09:32:05Z</dcterms:modified>
</cp:coreProperties>
</file>