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3626" r:id="rId2"/>
    <p:sldId id="3647" r:id="rId3"/>
    <p:sldId id="2019" r:id="rId4"/>
    <p:sldId id="2020" r:id="rId5"/>
    <p:sldId id="2021" r:id="rId6"/>
    <p:sldId id="2025" r:id="rId7"/>
    <p:sldId id="2026" r:id="rId8"/>
    <p:sldId id="2027" r:id="rId9"/>
    <p:sldId id="2022" r:id="rId10"/>
    <p:sldId id="2023" r:id="rId11"/>
    <p:sldId id="2024" r:id="rId12"/>
    <p:sldId id="2028" r:id="rId13"/>
    <p:sldId id="2029" r:id="rId14"/>
    <p:sldId id="2030" r:id="rId15"/>
    <p:sldId id="3622" r:id="rId16"/>
    <p:sldId id="3616" r:id="rId17"/>
    <p:sldId id="3617" r:id="rId18"/>
    <p:sldId id="3618" r:id="rId19"/>
    <p:sldId id="3620" r:id="rId2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2A"/>
    <a:srgbClr val="00FF00"/>
    <a:srgbClr val="FFFF8B"/>
    <a:srgbClr val="B4FEB4"/>
    <a:srgbClr val="FF3399"/>
    <a:srgbClr val="0043C8"/>
    <a:srgbClr val="FFFF00"/>
    <a:srgbClr val="CC3399"/>
    <a:srgbClr val="F8CBAD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44" autoAdjust="0"/>
    <p:restoredTop sz="94270" autoAdjust="0"/>
  </p:normalViewPr>
  <p:slideViewPr>
    <p:cSldViewPr snapToGrid="0">
      <p:cViewPr>
        <p:scale>
          <a:sx n="100" d="100"/>
          <a:sy n="100" d="100"/>
        </p:scale>
        <p:origin x="2088" y="37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media" Target="../media/media7.mp3"/><Relationship Id="rId7" Type="http://schemas.openxmlformats.org/officeDocument/2006/relationships/image" Target="../media/image1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7.mp3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used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3_kihon_v3_used">
            <a:hlinkClick r:id="" action="ppaction://media"/>
            <a:extLst>
              <a:ext uri="{FF2B5EF4-FFF2-40B4-BE49-F238E27FC236}">
                <a16:creationId xmlns:a16="http://schemas.microsoft.com/office/drawing/2014/main" id="{CE9ED427-FBE7-4C54-84B9-87B89A4A88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571" y="17351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4323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過去分詞</a:t>
            </a:r>
          </a:p>
        </p:txBody>
      </p:sp>
      <p:pic>
        <p:nvPicPr>
          <p:cNvPr id="5" name="G3_L3_kihon_v3_used">
            <a:hlinkClick r:id="" action="ppaction://media"/>
            <a:extLst>
              <a:ext uri="{FF2B5EF4-FFF2-40B4-BE49-F238E27FC236}">
                <a16:creationId xmlns:a16="http://schemas.microsoft.com/office/drawing/2014/main" id="{4BBF6C0E-024B-4A38-B8ED-39FE6F1FA9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571" y="17351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425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24305B-0621-46ED-ABA4-83D4E8C4D8CA}"/>
              </a:ext>
            </a:extLst>
          </p:cNvPr>
          <p:cNvGrpSpPr/>
          <p:nvPr/>
        </p:nvGrpSpPr>
        <p:grpSpPr>
          <a:xfrm>
            <a:off x="0" y="1404326"/>
            <a:ext cx="9144000" cy="3555863"/>
            <a:chOff x="0" y="2040253"/>
            <a:chExt cx="9144000" cy="355586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[f--] a [l---] [t---]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040253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長い間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3_kihon_v4_for a long time">
            <a:hlinkClick r:id="" action="ppaction://media"/>
            <a:extLst>
              <a:ext uri="{FF2B5EF4-FFF2-40B4-BE49-F238E27FC236}">
                <a16:creationId xmlns:a16="http://schemas.microsoft.com/office/drawing/2014/main" id="{50DAE544-59AF-4053-8C0D-81C66184F6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963" y="188118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DAB04CBE-6BD3-2C51-1ACB-455BF461EEB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07519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805753"/>
            <a:ext cx="9144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a long time</a:t>
            </a:r>
            <a:endParaRPr kumimoji="1" lang="ja-JP" altLang="en-US" sz="7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3_kihon_v4_for a long time">
            <a:hlinkClick r:id="" action="ppaction://media"/>
            <a:extLst>
              <a:ext uri="{FF2B5EF4-FFF2-40B4-BE49-F238E27FC236}">
                <a16:creationId xmlns:a16="http://schemas.microsoft.com/office/drawing/2014/main" id="{2678C7FF-D7D1-4F3E-8B9D-12D6C6508E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963" y="188118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D3DE58B-99A5-A93C-DDC4-8F16C8FF08D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71723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長い間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3_kihon_v4_for a long time">
            <a:hlinkClick r:id="" action="ppaction://media"/>
            <a:extLst>
              <a:ext uri="{FF2B5EF4-FFF2-40B4-BE49-F238E27FC236}">
                <a16:creationId xmlns:a16="http://schemas.microsoft.com/office/drawing/2014/main" id="{EF218C42-109D-4F44-B059-9D063FC9FB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715963" y="1881188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7CDF2F4D-5655-17E7-DE7E-8B070AFA1D2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1533DEDA-C4CC-0F5A-812E-AB82065781A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80435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BAAF9-232C-29BA-6045-B91AC942A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0995D66-6410-B262-2CA0-6E656C025FE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131236F-74CB-FFA4-CADD-833DD22E5CB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3F26342-3373-032B-E916-3BD041EC06B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338F70C-0438-A7C1-1EA2-CE865256BE40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6CB83C4B-A65A-8FC8-65ED-2CBC71659146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live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BB25B130-7322-F96C-E656-0661EE9256F7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lived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13" name="G3_L3_kihon_v1_lived">
            <a:hlinkClick r:id="" action="ppaction://media"/>
            <a:extLst>
              <a:ext uri="{FF2B5EF4-FFF2-40B4-BE49-F238E27FC236}">
                <a16:creationId xmlns:a16="http://schemas.microsoft.com/office/drawing/2014/main" id="{6D38AB2B-5749-3E08-0378-CEA4D84541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54088" y="2887663"/>
            <a:ext cx="609600" cy="609600"/>
          </a:xfrm>
          <a:prstGeom prst="rect">
            <a:avLst/>
          </a:prstGeom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0485D36-4EA8-1B0E-A3E9-962373BB2826}"/>
              </a:ext>
            </a:extLst>
          </p:cNvPr>
          <p:cNvSpPr/>
          <p:nvPr/>
        </p:nvSpPr>
        <p:spPr>
          <a:xfrm>
            <a:off x="3005132" y="4167664"/>
            <a:ext cx="3133736" cy="12852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4810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59EB6-56F3-5EC5-6D41-4EF86BA03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23F8569-2A97-360F-6627-77413B7E5A9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50020B4-AE40-B44A-6FFD-1917B3672AA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3069B4D-A0A3-D4CC-390A-A636C4E7FB0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00FE28-EA0C-BD54-2545-526CB6410091}"/>
              </a:ext>
            </a:extLst>
          </p:cNvPr>
          <p:cNvGrpSpPr/>
          <p:nvPr/>
        </p:nvGrpSpPr>
        <p:grpSpPr>
          <a:xfrm>
            <a:off x="815009" y="1714500"/>
            <a:ext cx="7513983" cy="3429000"/>
            <a:chOff x="815009" y="1566952"/>
            <a:chExt cx="7513983" cy="3429000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C23C5E83-72DB-AF87-D875-4D378F60CE20}"/>
                </a:ext>
              </a:extLst>
            </p:cNvPr>
            <p:cNvSpPr txBox="1"/>
            <p:nvPr/>
          </p:nvSpPr>
          <p:spPr>
            <a:xfrm>
              <a:off x="815009" y="1566952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以来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5CDD7426-8FF4-05F8-7B82-D512FB5FEB77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since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13" name="G3_L3_kihon_v2_since">
            <a:hlinkClick r:id="" action="ppaction://media"/>
            <a:extLst>
              <a:ext uri="{FF2B5EF4-FFF2-40B4-BE49-F238E27FC236}">
                <a16:creationId xmlns:a16="http://schemas.microsoft.com/office/drawing/2014/main" id="{20012941-B5E4-2A3D-176B-F788CFACC7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82499" y="1443038"/>
            <a:ext cx="609601" cy="60960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A9DF18E-CAC0-DB74-7355-D92B41B71FA2}"/>
              </a:ext>
            </a:extLst>
          </p:cNvPr>
          <p:cNvSpPr/>
          <p:nvPr/>
        </p:nvSpPr>
        <p:spPr>
          <a:xfrm>
            <a:off x="2747958" y="3429000"/>
            <a:ext cx="364808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268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A1549-2E8F-5823-0DDF-D3B1D1929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F79B9DB-7284-5ECC-412E-D3F1CF18E57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9DD2459-B7A4-5E7D-C5E6-B230D5F9B4D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7183F4-93E7-1A3E-EE83-38217120F9D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684643E3-EF56-9F21-A65C-B96337C824D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-320058"/>
            <a:chExt cx="8839200" cy="4616648"/>
          </a:xfrm>
        </p:grpSpPr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94486727-36DA-5931-8BDE-C941FCB26979}"/>
                </a:ext>
              </a:extLst>
            </p:cNvPr>
            <p:cNvSpPr txBox="1"/>
            <p:nvPr/>
          </p:nvSpPr>
          <p:spPr>
            <a:xfrm>
              <a:off x="152401" y="-320058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use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5E97C232-8DAA-2657-129F-F58129D18124}"/>
                </a:ext>
              </a:extLst>
            </p:cNvPr>
            <p:cNvSpPr txBox="1"/>
            <p:nvPr/>
          </p:nvSpPr>
          <p:spPr>
            <a:xfrm>
              <a:off x="1205948" y="272693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used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13" name="G3_L3_kihon_v3_used">
            <a:hlinkClick r:id="" action="ppaction://media"/>
            <a:extLst>
              <a:ext uri="{FF2B5EF4-FFF2-40B4-BE49-F238E27FC236}">
                <a16:creationId xmlns:a16="http://schemas.microsoft.com/office/drawing/2014/main" id="{C5AEB266-5855-47D3-D2F1-B57E032A66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43571" y="1735138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E0A1CA8-D99D-3CC9-13F8-AE94DC1D9E03}"/>
              </a:ext>
            </a:extLst>
          </p:cNvPr>
          <p:cNvSpPr/>
          <p:nvPr/>
        </p:nvSpPr>
        <p:spPr>
          <a:xfrm>
            <a:off x="2681282" y="3858988"/>
            <a:ext cx="37814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2528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7B19E-D98A-D6BE-B71F-EDFF2B0EF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289640A-CED6-FD6B-C515-6A9224BEADB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BBE6EDE-82F8-ABAB-2CE5-0C401493A42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FD68817-5A4F-4962-D780-3657FE0CAD6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D9D123B-D66C-C3C9-E261-175F3D62ECD4}"/>
              </a:ext>
            </a:extLst>
          </p:cNvPr>
          <p:cNvGrpSpPr/>
          <p:nvPr/>
        </p:nvGrpSpPr>
        <p:grpSpPr>
          <a:xfrm>
            <a:off x="-368300" y="1404326"/>
            <a:ext cx="9880600" cy="3371197"/>
            <a:chOff x="-368300" y="2040253"/>
            <a:chExt cx="9880600" cy="3371197"/>
          </a:xfrm>
        </p:grpSpPr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E21F21FF-4E5C-E116-7F90-830ED0FC2042}"/>
                </a:ext>
              </a:extLst>
            </p:cNvPr>
            <p:cNvSpPr txBox="1"/>
            <p:nvPr/>
          </p:nvSpPr>
          <p:spPr>
            <a:xfrm>
              <a:off x="-368300" y="4395787"/>
              <a:ext cx="9880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[for] a [long] [time]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A043E55E-26C7-BA34-B3F5-C31320CC4D43}"/>
                </a:ext>
              </a:extLst>
            </p:cNvPr>
            <p:cNvSpPr txBox="1"/>
            <p:nvPr/>
          </p:nvSpPr>
          <p:spPr>
            <a:xfrm>
              <a:off x="815009" y="2040253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長い間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14" name="G3_L3_kihon_v4_for a long time">
            <a:hlinkClick r:id="" action="ppaction://media"/>
            <a:extLst>
              <a:ext uri="{FF2B5EF4-FFF2-40B4-BE49-F238E27FC236}">
                <a16:creationId xmlns:a16="http://schemas.microsoft.com/office/drawing/2014/main" id="{C682E46A-2212-41E7-A1C2-EB237217F1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15963" y="1881188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1EBBD71-8256-A1CE-01ED-DDCC9419315F}"/>
              </a:ext>
            </a:extLst>
          </p:cNvPr>
          <p:cNvSpPr/>
          <p:nvPr/>
        </p:nvSpPr>
        <p:spPr>
          <a:xfrm>
            <a:off x="815009" y="3591627"/>
            <a:ext cx="1184707" cy="12003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99A08DD-8BE6-36C5-4F4F-43A3287C11BE}"/>
              </a:ext>
            </a:extLst>
          </p:cNvPr>
          <p:cNvSpPr/>
          <p:nvPr/>
        </p:nvSpPr>
        <p:spPr>
          <a:xfrm>
            <a:off x="3737281" y="3591627"/>
            <a:ext cx="1714935" cy="12003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579EF3E-B9C1-3C9F-05E4-6D2C7CD28CA1}"/>
              </a:ext>
            </a:extLst>
          </p:cNvPr>
          <p:cNvSpPr/>
          <p:nvPr/>
        </p:nvSpPr>
        <p:spPr>
          <a:xfrm>
            <a:off x="6450271" y="3591627"/>
            <a:ext cx="1853082" cy="12003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09A4F99-85B0-5416-FC13-CC58BF3154E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2231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  <p:bldLst>
      <p:bldP spid="4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C06EE56-DFBC-4BDE-92F5-B88592E7DBD6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live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3_kihon_v1_lived">
            <a:hlinkClick r:id="" action="ppaction://media"/>
            <a:extLst>
              <a:ext uri="{FF2B5EF4-FFF2-40B4-BE49-F238E27FC236}">
                <a16:creationId xmlns:a16="http://schemas.microsoft.com/office/drawing/2014/main" id="{86738B23-7791-42C4-8A2A-144815A840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54088" y="28876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8786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lived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3_kihon_v1_lived">
            <a:hlinkClick r:id="" action="ppaction://media"/>
            <a:extLst>
              <a:ext uri="{FF2B5EF4-FFF2-40B4-BE49-F238E27FC236}">
                <a16:creationId xmlns:a16="http://schemas.microsoft.com/office/drawing/2014/main" id="{942CDE5A-2C6D-4E5A-A691-71AA923156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54088" y="28876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3778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live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過去分詞</a:t>
            </a:r>
          </a:p>
        </p:txBody>
      </p:sp>
      <p:pic>
        <p:nvPicPr>
          <p:cNvPr id="7" name="G3_L3_kihon_v1_lived">
            <a:hlinkClick r:id="" action="ppaction://media"/>
            <a:extLst>
              <a:ext uri="{FF2B5EF4-FFF2-40B4-BE49-F238E27FC236}">
                <a16:creationId xmlns:a16="http://schemas.microsoft.com/office/drawing/2014/main" id="{B904E346-6DC7-431A-A1F2-3FDC77CE8D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54088" y="28876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4545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0452160-1714-4F76-A22B-0E93DB4F2BF4}"/>
              </a:ext>
            </a:extLst>
          </p:cNvPr>
          <p:cNvGrpSpPr/>
          <p:nvPr/>
        </p:nvGrpSpPr>
        <p:grpSpPr>
          <a:xfrm>
            <a:off x="815009" y="1714500"/>
            <a:ext cx="7513983" cy="3429000"/>
            <a:chOff x="815009" y="1566952"/>
            <a:chExt cx="7513983" cy="3429000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566952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以来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3_kihon_v2_since">
            <a:hlinkClick r:id="" action="ppaction://media"/>
            <a:extLst>
              <a:ext uri="{FF2B5EF4-FFF2-40B4-BE49-F238E27FC236}">
                <a16:creationId xmlns:a16="http://schemas.microsoft.com/office/drawing/2014/main" id="{1084E6E9-D74B-4A5C-B242-3BF74666B4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2499" y="144303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3370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since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3_kihon_v2_since">
            <a:hlinkClick r:id="" action="ppaction://media"/>
            <a:extLst>
              <a:ext uri="{FF2B5EF4-FFF2-40B4-BE49-F238E27FC236}">
                <a16:creationId xmlns:a16="http://schemas.microsoft.com/office/drawing/2014/main" id="{9E7CAB83-EF87-4C01-8A53-1EC2F137D07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2499" y="144303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4064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以来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3_kihon_v2_since">
            <a:hlinkClick r:id="" action="ppaction://media"/>
            <a:extLst>
              <a:ext uri="{FF2B5EF4-FFF2-40B4-BE49-F238E27FC236}">
                <a16:creationId xmlns:a16="http://schemas.microsoft.com/office/drawing/2014/main" id="{9A117001-AEAD-4489-A987-18E6A9119F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2499" y="144303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6614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D0CFA7-81D6-43DE-9330-8F3870A5C59F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-320058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-320058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use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272693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3_kihon_v3_used">
            <a:hlinkClick r:id="" action="ppaction://media"/>
            <a:extLst>
              <a:ext uri="{FF2B5EF4-FFF2-40B4-BE49-F238E27FC236}">
                <a16:creationId xmlns:a16="http://schemas.microsoft.com/office/drawing/2014/main" id="{E849CB81-F9AE-431F-A86E-C855B35C88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571" y="17351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0484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16622</TotalTime>
  <Words>113</Words>
  <Application>Microsoft Office PowerPoint</Application>
  <PresentationFormat>画面に合わせる (4:3)</PresentationFormat>
  <Paragraphs>42</Paragraphs>
  <Slides>19</Slides>
  <Notes>0</Notes>
  <HiddenSlides>0</HiddenSlides>
  <MMClips>19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6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2039</cp:revision>
  <cp:lastPrinted>2016-06-23T16:36:17Z</cp:lastPrinted>
  <dcterms:created xsi:type="dcterms:W3CDTF">2016-05-30T03:13:09Z</dcterms:created>
  <dcterms:modified xsi:type="dcterms:W3CDTF">2025-11-21T09:30:32Z</dcterms:modified>
</cp:coreProperties>
</file>