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705" r:id="rId4"/>
    <p:sldId id="3706" r:id="rId5"/>
    <p:sldId id="3707" r:id="rId6"/>
    <p:sldId id="3702" r:id="rId7"/>
    <p:sldId id="3703" r:id="rId8"/>
    <p:sldId id="3704" r:id="rId9"/>
    <p:sldId id="3708" r:id="rId10"/>
    <p:sldId id="3709" r:id="rId11"/>
    <p:sldId id="3710" r:id="rId12"/>
    <p:sldId id="3711" r:id="rId13"/>
    <p:sldId id="3712" r:id="rId14"/>
    <p:sldId id="3713" r:id="rId15"/>
    <p:sldId id="3714" r:id="rId16"/>
    <p:sldId id="3715" r:id="rId17"/>
    <p:sldId id="3716" r:id="rId18"/>
    <p:sldId id="3717" r:id="rId19"/>
    <p:sldId id="3718" r:id="rId20"/>
    <p:sldId id="3719" r:id="rId21"/>
    <p:sldId id="3720" r:id="rId22"/>
    <p:sldId id="3721" r:id="rId23"/>
    <p:sldId id="3722" r:id="rId24"/>
    <p:sldId id="3723" r:id="rId25"/>
    <p:sldId id="3724" r:id="rId26"/>
    <p:sldId id="3725" r:id="rId27"/>
    <p:sldId id="3726" r:id="rId28"/>
    <p:sldId id="3727" r:id="rId29"/>
    <p:sldId id="3728" r:id="rId30"/>
    <p:sldId id="3729" r:id="rId31"/>
    <p:sldId id="3730" r:id="rId32"/>
    <p:sldId id="3731" r:id="rId33"/>
    <p:sldId id="3646" r:id="rId34"/>
    <p:sldId id="3732" r:id="rId35"/>
    <p:sldId id="3733" r:id="rId36"/>
    <p:sldId id="3734" r:id="rId37"/>
    <p:sldId id="3735" r:id="rId38"/>
    <p:sldId id="3736" r:id="rId39"/>
    <p:sldId id="3737" r:id="rId40"/>
    <p:sldId id="3738" r:id="rId41"/>
    <p:sldId id="3739" r:id="rId42"/>
    <p:sldId id="3740" r:id="rId43"/>
    <p:sldId id="3741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2A"/>
    <a:srgbClr val="00FF00"/>
    <a:srgbClr val="FFFF8B"/>
    <a:srgbClr val="B4FEB4"/>
    <a:srgbClr val="FF3399"/>
    <a:srgbClr val="0043C8"/>
    <a:srgbClr val="FFFF00"/>
    <a:srgbClr val="CC3399"/>
    <a:srgbClr val="F8CBA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>
        <p:scale>
          <a:sx n="100" d="100"/>
          <a:sy n="100" d="100"/>
        </p:scale>
        <p:origin x="2022" y="37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3C14C8C-FB49-551E-244A-8A2B55C51023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create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reate">
            <a:hlinkClick r:id="" action="ppaction://media"/>
            <a:extLst>
              <a:ext uri="{FF2B5EF4-FFF2-40B4-BE49-F238E27FC236}">
                <a16:creationId xmlns:a16="http://schemas.microsoft.com/office/drawing/2014/main" id="{D3FE9220-2512-3C99-EB49-3FD9D9CAC9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95679" y="152318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62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7C9F723-08E3-20E1-1533-B79BDC19163C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創作する 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reate">
            <a:hlinkClick r:id="" action="ppaction://media"/>
            <a:extLst>
              <a:ext uri="{FF2B5EF4-FFF2-40B4-BE49-F238E27FC236}">
                <a16:creationId xmlns:a16="http://schemas.microsoft.com/office/drawing/2014/main" id="{9F1E7520-EFA9-9B00-B3F1-F088DC3E47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95679" y="152318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75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D07E0-281D-FB91-92D9-CA13024D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C032C28-0C08-24C5-8150-904D208554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8D3BF3B-F33A-2A2D-9F76-EC3094425E8C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C79E2AD-0C79-0E43-B2EF-EAB68008735F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54B41B6-6297-D7B5-E0F8-7C4D0E792E95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作業服</a:t>
              </a:r>
            </a:p>
          </p:txBody>
        </p:sp>
      </p:grpSp>
      <p:pic>
        <p:nvPicPr>
          <p:cNvPr id="2" name="workwear">
            <a:hlinkClick r:id="" action="ppaction://media"/>
            <a:extLst>
              <a:ext uri="{FF2B5EF4-FFF2-40B4-BE49-F238E27FC236}">
                <a16:creationId xmlns:a16="http://schemas.microsoft.com/office/drawing/2014/main" id="{8258BEAF-FEFD-2FB7-9028-510FEDF4FE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64418" y="1493095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6224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B519B-BAB9-EDDF-FBB9-862FA45D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45B1F4B-B3F4-9F9F-7DDE-103C33966A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4A1425-BA2B-56B6-714E-46FA82514362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workwear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workwear">
            <a:hlinkClick r:id="" action="ppaction://media"/>
            <a:extLst>
              <a:ext uri="{FF2B5EF4-FFF2-40B4-BE49-F238E27FC236}">
                <a16:creationId xmlns:a16="http://schemas.microsoft.com/office/drawing/2014/main" id="{2E6972E4-17CB-13AE-9A93-546907CE61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64418" y="1493095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0884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4627A-2278-B7BE-035E-D32F4EFE2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305B59-EC57-956B-9249-2E31D220B19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F70118-3B1E-6187-D78D-9EEB3D4FE520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作業服</a:t>
            </a:r>
          </a:p>
        </p:txBody>
      </p:sp>
      <p:pic>
        <p:nvPicPr>
          <p:cNvPr id="2" name="workwear">
            <a:hlinkClick r:id="" action="ppaction://media"/>
            <a:extLst>
              <a:ext uri="{FF2B5EF4-FFF2-40B4-BE49-F238E27FC236}">
                <a16:creationId xmlns:a16="http://schemas.microsoft.com/office/drawing/2014/main" id="{71E80F37-68BD-D625-95AB-4CBDB62667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64418" y="1493095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0188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770B3-581F-B82C-75B0-FE87B408D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7A88AF4-EE12-B939-2BA3-85CB61ADF1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04026CE-A99D-45EA-E380-18468A6C3599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12093C-4A78-8D7C-0A72-C9FCDD77B4B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0600B3F-3C6E-B1DF-762E-AD2C7FA5AE48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より上に</a:t>
              </a:r>
            </a:p>
          </p:txBody>
        </p:sp>
      </p:grpSp>
      <p:pic>
        <p:nvPicPr>
          <p:cNvPr id="2" name="above">
            <a:hlinkClick r:id="" action="ppaction://media"/>
            <a:extLst>
              <a:ext uri="{FF2B5EF4-FFF2-40B4-BE49-F238E27FC236}">
                <a16:creationId xmlns:a16="http://schemas.microsoft.com/office/drawing/2014/main" id="{7F37100B-BE72-BAAB-461A-FFE1EB1F26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45314" y="113174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6905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7F6B-6DCB-99AA-4B06-97BF1B628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899E4D-87FB-9342-32E8-285DA29438D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41BEB4A-8D27-16EF-28CB-F2735F86E18C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above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above">
            <a:hlinkClick r:id="" action="ppaction://media"/>
            <a:extLst>
              <a:ext uri="{FF2B5EF4-FFF2-40B4-BE49-F238E27FC236}">
                <a16:creationId xmlns:a16="http://schemas.microsoft.com/office/drawing/2014/main" id="{F918CDD3-A31B-C8DE-7E68-FBDB66DCE1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45314" y="113174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5301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C8640-FAD1-0B52-520D-EB28992E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AA2497-6991-5C20-05E6-FC4D90896C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DD436A-B365-AEF8-7509-3E1D9AEE2CF1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より上に</a:t>
            </a:r>
          </a:p>
        </p:txBody>
      </p:sp>
      <p:pic>
        <p:nvPicPr>
          <p:cNvPr id="3" name="above">
            <a:hlinkClick r:id="" action="ppaction://media"/>
            <a:extLst>
              <a:ext uri="{FF2B5EF4-FFF2-40B4-BE49-F238E27FC236}">
                <a16:creationId xmlns:a16="http://schemas.microsoft.com/office/drawing/2014/main" id="{634187CC-DF38-2327-7ADA-14F4804438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45314" y="113174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834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56E6C-1F27-825D-9403-55F9D759D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D0DAD6F-A731-1EF1-ABB4-764A98FBF02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3B3079F-4D6F-6F06-4314-7519483FFFBE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869EAC8-868D-4FB4-5155-7850BE060647}"/>
                </a:ext>
              </a:extLst>
            </p:cNvPr>
            <p:cNvSpPr txBox="1"/>
            <p:nvPr/>
          </p:nvSpPr>
          <p:spPr>
            <a:xfrm>
              <a:off x="206478" y="4007635"/>
              <a:ext cx="873104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8F4277D-899D-987C-92D5-19F9EEA6FB10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もともとは</a:t>
              </a:r>
            </a:p>
          </p:txBody>
        </p:sp>
      </p:grpSp>
      <p:pic>
        <p:nvPicPr>
          <p:cNvPr id="2" name="originally">
            <a:hlinkClick r:id="" action="ppaction://media"/>
            <a:extLst>
              <a:ext uri="{FF2B5EF4-FFF2-40B4-BE49-F238E27FC236}">
                <a16:creationId xmlns:a16="http://schemas.microsoft.com/office/drawing/2014/main" id="{32409176-EC47-4629-8CBF-A2BF8C9D20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06361" y="161638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0011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CDD92-487C-87BD-87E6-55E48BDC7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7E4F843-BA6B-ABAC-EA4E-4500E866B02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98B669D-95B1-015C-3031-6D0E374876FC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originally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originally">
            <a:hlinkClick r:id="" action="ppaction://media"/>
            <a:extLst>
              <a:ext uri="{FF2B5EF4-FFF2-40B4-BE49-F238E27FC236}">
                <a16:creationId xmlns:a16="http://schemas.microsoft.com/office/drawing/2014/main" id="{EDADC37B-5151-BB8D-34DD-DED270E046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06361" y="161638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8612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98918-6185-CB23-0E53-0F4262623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FC5D46F-0382-C236-6F38-1031F5E21D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960E953-B6C3-E207-31B9-3151D9F85E93}"/>
              </a:ext>
            </a:extLst>
          </p:cNvPr>
          <p:cNvSpPr txBox="1"/>
          <p:nvPr/>
        </p:nvSpPr>
        <p:spPr>
          <a:xfrm>
            <a:off x="206478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もともとは</a:t>
            </a:r>
          </a:p>
        </p:txBody>
      </p:sp>
      <p:pic>
        <p:nvPicPr>
          <p:cNvPr id="2" name="originally">
            <a:hlinkClick r:id="" action="ppaction://media"/>
            <a:extLst>
              <a:ext uri="{FF2B5EF4-FFF2-40B4-BE49-F238E27FC236}">
                <a16:creationId xmlns:a16="http://schemas.microsoft.com/office/drawing/2014/main" id="{0584869B-810E-BE2C-779B-23C33D42B9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06361" y="161638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3914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168C9-907F-BDF2-0AAC-620086E41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3773664-37BD-192F-383D-7A1B02375AC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C6824A3-BA6F-C35A-38C6-90F54EA6BA97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6887DBC-0F31-4ED2-8BE0-1E5574D8429E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[p-----] [w----]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040F09D-A9FB-0A71-89A7-2C31D92EFDD6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懐中時計</a:t>
              </a:r>
            </a:p>
          </p:txBody>
        </p:sp>
      </p:grpSp>
      <p:pic>
        <p:nvPicPr>
          <p:cNvPr id="3" name="pocket watch">
            <a:hlinkClick r:id="" action="ppaction://media"/>
            <a:extLst>
              <a:ext uri="{FF2B5EF4-FFF2-40B4-BE49-F238E27FC236}">
                <a16:creationId xmlns:a16="http://schemas.microsoft.com/office/drawing/2014/main" id="{1298C204-EF38-FD9D-B9C5-A680CD8471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5" y="1795739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1612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36FDB-52B4-7154-79A3-A00C957CE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F1CB3E-7C6C-772F-8F63-DBAB7B149D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3C39880-703B-AC2F-3354-0174D560484D}"/>
              </a:ext>
            </a:extLst>
          </p:cNvPr>
          <p:cNvSpPr txBox="1"/>
          <p:nvPr/>
        </p:nvSpPr>
        <p:spPr>
          <a:xfrm>
            <a:off x="318052" y="2644170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pocket watch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pocket watch">
            <a:hlinkClick r:id="" action="ppaction://media"/>
            <a:extLst>
              <a:ext uri="{FF2B5EF4-FFF2-40B4-BE49-F238E27FC236}">
                <a16:creationId xmlns:a16="http://schemas.microsoft.com/office/drawing/2014/main" id="{1B8898E3-97CE-3BC2-759C-A1A0E86E43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5" y="1795739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8787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63C9C-13A3-E1D2-EFE6-5EEEB651A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3F3DBE5-E84F-BF02-3104-CBB00FF0EA3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E435A3F-0F4D-3B1D-3134-443937C8C823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懐中時計</a:t>
            </a:r>
          </a:p>
        </p:txBody>
      </p:sp>
      <p:pic>
        <p:nvPicPr>
          <p:cNvPr id="2" name="pocket watch">
            <a:hlinkClick r:id="" action="ppaction://media"/>
            <a:extLst>
              <a:ext uri="{FF2B5EF4-FFF2-40B4-BE49-F238E27FC236}">
                <a16:creationId xmlns:a16="http://schemas.microsoft.com/office/drawing/2014/main" id="{52A219CE-5270-FCBD-FD57-103721781D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5" y="1795739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2743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D3E62-CFAA-829F-A311-F60B8A4AF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63849F6-B05A-A6C5-59AB-EA17B36E719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C82A57D-D90A-8538-5B9D-218F9B56A12C}"/>
              </a:ext>
            </a:extLst>
          </p:cNvPr>
          <p:cNvGrpSpPr/>
          <p:nvPr/>
        </p:nvGrpSpPr>
        <p:grpSpPr>
          <a:xfrm>
            <a:off x="0" y="1897812"/>
            <a:ext cx="9144000" cy="3062377"/>
            <a:chOff x="0" y="2040776"/>
            <a:chExt cx="9144000" cy="306237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425FCE2-F971-A972-D889-09A26CC107FF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lang="en-US" altLang="ja-JP" sz="72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 [t--] 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9C88D03-51E4-2FB7-69B3-1BA4047418EA}"/>
                </a:ext>
              </a:extLst>
            </p:cNvPr>
            <p:cNvSpPr txBox="1"/>
            <p:nvPr/>
          </p:nvSpPr>
          <p:spPr>
            <a:xfrm>
              <a:off x="206478" y="2040776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～年代に</a:t>
              </a:r>
            </a:p>
          </p:txBody>
        </p:sp>
      </p:grpSp>
      <p:pic>
        <p:nvPicPr>
          <p:cNvPr id="3" name="in the ～s">
            <a:hlinkClick r:id="" action="ppaction://media"/>
            <a:extLst>
              <a:ext uri="{FF2B5EF4-FFF2-40B4-BE49-F238E27FC236}">
                <a16:creationId xmlns:a16="http://schemas.microsoft.com/office/drawing/2014/main" id="{7CD1A5F3-BE8B-6DE0-DECD-885882CC51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79103" y="13174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931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64FA1-1DD2-4129-D415-EDD85118E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48D084-F3D6-FE9D-1187-E0B0C51A40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E0D93C-4065-4E87-E061-F19D9117493F}"/>
              </a:ext>
            </a:extLst>
          </p:cNvPr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</a:t>
            </a:r>
            <a:r>
              <a:rPr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in the ～s">
            <a:hlinkClick r:id="" action="ppaction://media"/>
            <a:extLst>
              <a:ext uri="{FF2B5EF4-FFF2-40B4-BE49-F238E27FC236}">
                <a16:creationId xmlns:a16="http://schemas.microsoft.com/office/drawing/2014/main" id="{953F92D6-0A90-A56D-1A72-441539EC5B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79103" y="13174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2123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D62C0-46B1-137F-3603-DEB2855C1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B284F01-2666-70E6-6408-6DF0E054268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1222E18-5F1A-D83C-8192-3DD72A16F715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～年代に</a:t>
            </a:r>
          </a:p>
        </p:txBody>
      </p:sp>
      <p:pic>
        <p:nvPicPr>
          <p:cNvPr id="5" name="in the ～s">
            <a:hlinkClick r:id="" action="ppaction://media"/>
            <a:extLst>
              <a:ext uri="{FF2B5EF4-FFF2-40B4-BE49-F238E27FC236}">
                <a16:creationId xmlns:a16="http://schemas.microsoft.com/office/drawing/2014/main" id="{68E4DABD-37C6-D28F-31CB-41CFBF20F1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579103" y="13174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4950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83110-C935-01D4-7081-719C40FA3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2323695-B815-010A-5D2F-8937B7CAC5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6D7592-694A-6CBB-A7BE-0D5C8F55ADC1}"/>
              </a:ext>
            </a:extLst>
          </p:cNvPr>
          <p:cNvGrpSpPr/>
          <p:nvPr/>
        </p:nvGrpSpPr>
        <p:grpSpPr>
          <a:xfrm>
            <a:off x="0" y="1636202"/>
            <a:ext cx="9144000" cy="3585596"/>
            <a:chOff x="0" y="1991699"/>
            <a:chExt cx="91440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F06DF58-2C1E-6711-E27E-7553799B31C8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44A568-8569-0C8E-6B85-28AF630A185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腕時計</a:t>
              </a:r>
            </a:p>
          </p:txBody>
        </p:sp>
      </p:grpSp>
      <p:pic>
        <p:nvPicPr>
          <p:cNvPr id="2" name="wristwatch">
            <a:hlinkClick r:id="" action="ppaction://media"/>
            <a:extLst>
              <a:ext uri="{FF2B5EF4-FFF2-40B4-BE49-F238E27FC236}">
                <a16:creationId xmlns:a16="http://schemas.microsoft.com/office/drawing/2014/main" id="{C5339211-60F2-E8E6-58B6-9676C70DA8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877" y="1852598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69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3AB17-1E18-7977-9C85-86344715B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E270A8-1686-35CE-ADD6-42E13ADBB25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188A278-A0C1-A59C-B80E-9964FF12B6A4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wristwatch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wristwatch">
            <a:hlinkClick r:id="" action="ppaction://media"/>
            <a:extLst>
              <a:ext uri="{FF2B5EF4-FFF2-40B4-BE49-F238E27FC236}">
                <a16:creationId xmlns:a16="http://schemas.microsoft.com/office/drawing/2014/main" id="{B0EEFAD1-34AD-91C9-E76A-1DE055ADD4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877" y="1852598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022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C0FCF-19EB-CC6E-BBE9-13FCE00C6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93D032-D10B-BE72-3E97-F7F9D6C5F3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136649-5D53-5E00-A696-B87DD39938FF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腕時計</a:t>
            </a:r>
          </a:p>
        </p:txBody>
      </p:sp>
      <p:pic>
        <p:nvPicPr>
          <p:cNvPr id="3" name="wristwatch">
            <a:hlinkClick r:id="" action="ppaction://media"/>
            <a:extLst>
              <a:ext uri="{FF2B5EF4-FFF2-40B4-BE49-F238E27FC236}">
                <a16:creationId xmlns:a16="http://schemas.microsoft.com/office/drawing/2014/main" id="{4B1523C9-3513-8770-D49D-11A7A7DE1E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877" y="1852598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4173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21654-7033-8C8B-C49C-CCC09AD71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1246566-CBDC-679B-0CD1-F365CCD42EA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960878A-9BCF-B211-825E-7D8E25299418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72B91B-5177-041E-BFBF-1E3AD4ED5A5D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8DBF23-8FF0-AB0E-E278-FC6C8A4B060E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着ている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wear">
            <a:hlinkClick r:id="" action="ppaction://media"/>
            <a:extLst>
              <a:ext uri="{FF2B5EF4-FFF2-40B4-BE49-F238E27FC236}">
                <a16:creationId xmlns:a16="http://schemas.microsoft.com/office/drawing/2014/main" id="{1C39BF82-4107-C058-E147-6EDC4763F3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65650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289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CE50B-3E4E-C721-8FF6-5B3A633FA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6B45C5-6628-1BE8-59A7-EE2FC004F8F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C83718-638B-045F-CFB0-587CF812A3A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4E326A1-65C7-868D-18E3-07B09BB321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0AE394C-F568-C971-5661-5665F3A4A73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残る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4AD08A6-FC77-8690-6613-3403A82A32E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main">
            <a:hlinkClick r:id="" action="ppaction://media"/>
            <a:extLst>
              <a:ext uri="{FF2B5EF4-FFF2-40B4-BE49-F238E27FC236}">
                <a16:creationId xmlns:a16="http://schemas.microsoft.com/office/drawing/2014/main" id="{1D7DD8DA-88FA-6FD0-18D5-C159464B2F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5" y="1702106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4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4139-5421-52D1-6BEB-C996011EC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BAE169-0CB1-409E-C451-A417755D49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3CFD61-FB5F-5B3F-EFEB-1B42EE0E5166}"/>
              </a:ext>
            </a:extLst>
          </p:cNvPr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remain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ABAF736-0F70-1DCE-F8BC-16E3486F118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remain">
            <a:hlinkClick r:id="" action="ppaction://media"/>
            <a:extLst>
              <a:ext uri="{FF2B5EF4-FFF2-40B4-BE49-F238E27FC236}">
                <a16:creationId xmlns:a16="http://schemas.microsoft.com/office/drawing/2014/main" id="{89B79D8B-A573-FC64-5F6D-D788512B5C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5" y="1702106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28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64239-BAEB-E59E-BFFA-EEAFFD9B8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674F17-3497-6856-7B7E-075ACDAFBB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808A11-7ED2-D22F-E1DA-9B055AAE2D03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残る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remain">
            <a:hlinkClick r:id="" action="ppaction://media"/>
            <a:extLst>
              <a:ext uri="{FF2B5EF4-FFF2-40B4-BE49-F238E27FC236}">
                <a16:creationId xmlns:a16="http://schemas.microsoft.com/office/drawing/2014/main" id="{4458290E-E3D1-6FE7-2FEF-EE4B5946DD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10705" y="1702106"/>
            <a:ext cx="406401" cy="406400"/>
          </a:xfrm>
          <a:prstGeom prst="rect">
            <a:avLst/>
          </a:prstGeom>
        </p:spPr>
      </p:pic>
      <p:pic>
        <p:nvPicPr>
          <p:cNvPr id="5" name="合格の鐘">
            <a:hlinkClick r:id="" action="ppaction://media"/>
            <a:extLst>
              <a:ext uri="{FF2B5EF4-FFF2-40B4-BE49-F238E27FC236}">
                <a16:creationId xmlns:a16="http://schemas.microsoft.com/office/drawing/2014/main" id="{C7363ED3-7BD2-5D8F-7001-81ABC5923C2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73A445B-8FB5-0720-22F1-F19FCFDBEC8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33970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1D4CF-0D20-4A79-8852-A67FB3270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355302B-1381-975E-9C4B-7B4838FF490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A28CB16-F8C0-754A-15D3-DFCBC2F471B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96A19AF-4FA2-3C25-EDBD-10C0D71AF66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89CC220-98C6-08B9-DB66-C0BCB73FBB54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5C0ADE2-7719-C7FB-7EDD-1661342F83F1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wear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DA6F832-DAF5-71C8-8FB5-290BB114CD31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着ている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wear">
            <a:hlinkClick r:id="" action="ppaction://media"/>
            <a:extLst>
              <a:ext uri="{FF2B5EF4-FFF2-40B4-BE49-F238E27FC236}">
                <a16:creationId xmlns:a16="http://schemas.microsoft.com/office/drawing/2014/main" id="{FA87FF0F-150F-7598-6FAB-5F3E7DD2F2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0704" y="1656504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19E1EB4-1695-BBBF-478B-D161C7D394BD}"/>
              </a:ext>
            </a:extLst>
          </p:cNvPr>
          <p:cNvSpPr/>
          <p:nvPr/>
        </p:nvSpPr>
        <p:spPr>
          <a:xfrm>
            <a:off x="3341406" y="3981376"/>
            <a:ext cx="2461188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2661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A338D-7B25-B7E5-FD30-99012DA32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5BA294A-3F64-4FC3-ED9E-C18E0A78FFB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AEBCF99-B881-93D3-0C56-ACB41E2906E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1DE990A-9032-5050-68FF-A95AEC2049E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FDAC4EE-6B71-5909-0170-B1FC896BEF69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96E4560-86DC-35A4-6D61-2D15D17BD6F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since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1DB23A-937E-4D16-4481-441BD630A7BE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して以来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ince">
            <a:hlinkClick r:id="" action="ppaction://media"/>
            <a:extLst>
              <a:ext uri="{FF2B5EF4-FFF2-40B4-BE49-F238E27FC236}">
                <a16:creationId xmlns:a16="http://schemas.microsoft.com/office/drawing/2014/main" id="{4BACD666-DFDD-6DBC-D8A6-985E03A7ED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480746" y="1380054"/>
            <a:ext cx="406401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2B77DD3-10A8-9F41-5CA1-DA2C899111DD}"/>
              </a:ext>
            </a:extLst>
          </p:cNvPr>
          <p:cNvSpPr/>
          <p:nvPr/>
        </p:nvSpPr>
        <p:spPr>
          <a:xfrm>
            <a:off x="2914116" y="3429000"/>
            <a:ext cx="3315768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662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013E0-C961-75A2-D382-C2DE1B19D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EBB6AAB-168A-CE4A-6DE9-162702CEEB9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2375BE4-B1BC-2DBD-889E-85484420105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510DE21-C005-FC99-0E64-E9690BD6F29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DA385F1-BC29-7BEF-83BE-3E7D9D1457E7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4B2CAB3-DD76-A58C-4220-59FFA3C8CD3C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create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39428A1-54D5-B058-D5C7-A57FAFB378CE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創作する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create">
            <a:hlinkClick r:id="" action="ppaction://media"/>
            <a:extLst>
              <a:ext uri="{FF2B5EF4-FFF2-40B4-BE49-F238E27FC236}">
                <a16:creationId xmlns:a16="http://schemas.microsoft.com/office/drawing/2014/main" id="{35A8C52F-1399-5C40-D30D-82B9379D40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495679" y="1523184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5995F1B-0B35-CD10-1EBF-1372D1558247}"/>
              </a:ext>
            </a:extLst>
          </p:cNvPr>
          <p:cNvSpPr/>
          <p:nvPr/>
        </p:nvSpPr>
        <p:spPr>
          <a:xfrm>
            <a:off x="3053593" y="3981376"/>
            <a:ext cx="3036814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7825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6AFE5-8D44-3BE3-7D47-43A46507B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6631B3B-E16E-6899-22F6-D3E23A70012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438D08-C874-71C0-3129-53927489E1F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A44F0A-F2EF-74DF-98A7-28AD6A42CEB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1EE0137-C436-7B03-0C3B-2CAA5C6A0FBE}"/>
              </a:ext>
            </a:extLst>
          </p:cNvPr>
          <p:cNvGrpSpPr/>
          <p:nvPr/>
        </p:nvGrpSpPr>
        <p:grpSpPr>
          <a:xfrm>
            <a:off x="-464418" y="1636202"/>
            <a:ext cx="10072836" cy="3462486"/>
            <a:chOff x="-464418" y="1991699"/>
            <a:chExt cx="10072836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BC32A07-8E45-1C88-497E-8ED009F03BA9}"/>
                </a:ext>
              </a:extLst>
            </p:cNvPr>
            <p:cNvSpPr txBox="1"/>
            <p:nvPr/>
          </p:nvSpPr>
          <p:spPr>
            <a:xfrm>
              <a:off x="-464418" y="4007635"/>
              <a:ext cx="1007283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workwear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E8A3F5E-209D-2794-FE37-068E3FBFC712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作業服</a:t>
              </a:r>
            </a:p>
          </p:txBody>
        </p:sp>
      </p:grpSp>
      <p:pic>
        <p:nvPicPr>
          <p:cNvPr id="2" name="workwear">
            <a:hlinkClick r:id="" action="ppaction://media"/>
            <a:extLst>
              <a:ext uri="{FF2B5EF4-FFF2-40B4-BE49-F238E27FC236}">
                <a16:creationId xmlns:a16="http://schemas.microsoft.com/office/drawing/2014/main" id="{667E553E-39F0-703E-BD34-901CFC7E8E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464418" y="1493095"/>
            <a:ext cx="406401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5B0C0B7-1469-E8D0-9B02-E97BC9D379A6}"/>
              </a:ext>
            </a:extLst>
          </p:cNvPr>
          <p:cNvSpPr/>
          <p:nvPr/>
        </p:nvSpPr>
        <p:spPr>
          <a:xfrm>
            <a:off x="1418602" y="3513074"/>
            <a:ext cx="6306796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5241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4D43F-62B0-25CF-EB55-E95EE39E6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5744610-251E-5C4D-AE66-1948CD38936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E257554-A8AF-39D5-C3F1-149558FFF8E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171520F-1DAF-3EDB-03E9-BD06DEFD981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09F9D80-3105-E4C0-F63F-F9F45ACEB312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D7D11FA-4F0B-C7EE-9D50-78D0B1E98F0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above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56A5AEB-996E-E322-10B6-DB84AD8F2FF2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より上に</a:t>
              </a:r>
            </a:p>
          </p:txBody>
        </p:sp>
      </p:grpSp>
      <p:pic>
        <p:nvPicPr>
          <p:cNvPr id="2" name="above">
            <a:hlinkClick r:id="" action="ppaction://media"/>
            <a:extLst>
              <a:ext uri="{FF2B5EF4-FFF2-40B4-BE49-F238E27FC236}">
                <a16:creationId xmlns:a16="http://schemas.microsoft.com/office/drawing/2014/main" id="{0A07BCF7-477D-6275-67F6-62BE29CA7D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45314" y="113174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85475EE-0644-9B3E-A927-583370BB9EAD}"/>
              </a:ext>
            </a:extLst>
          </p:cNvPr>
          <p:cNvSpPr/>
          <p:nvPr/>
        </p:nvSpPr>
        <p:spPr>
          <a:xfrm>
            <a:off x="2649196" y="3429000"/>
            <a:ext cx="3845608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1561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42BF9-64B5-53EF-5710-377B7F4A6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4698451-A878-67B9-702D-42220519D02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30218F4-766D-3962-AA4C-76154FF9B6C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2CA30B8-AD57-429B-8899-44DC067FB1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42FB99A-F74C-C13F-8B3E-319D9F734A16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FAAEE9-F4DD-EBA5-C568-EE60E6ED07C7}"/>
                </a:ext>
              </a:extLst>
            </p:cNvPr>
            <p:cNvSpPr txBox="1"/>
            <p:nvPr/>
          </p:nvSpPr>
          <p:spPr>
            <a:xfrm>
              <a:off x="206478" y="4007635"/>
              <a:ext cx="873104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originally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FD5BC6C-1845-5119-E868-8EFA13C437F2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もともとは</a:t>
              </a:r>
            </a:p>
          </p:txBody>
        </p:sp>
      </p:grpSp>
      <p:pic>
        <p:nvPicPr>
          <p:cNvPr id="2" name="originally">
            <a:hlinkClick r:id="" action="ppaction://media"/>
            <a:extLst>
              <a:ext uri="{FF2B5EF4-FFF2-40B4-BE49-F238E27FC236}">
                <a16:creationId xmlns:a16="http://schemas.microsoft.com/office/drawing/2014/main" id="{EEE9A5C7-2EA2-3D69-CB58-C7215295F8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06361" y="1616384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350C9F8-F838-D064-41AE-C2C8FC719CA3}"/>
              </a:ext>
            </a:extLst>
          </p:cNvPr>
          <p:cNvSpPr/>
          <p:nvPr/>
        </p:nvSpPr>
        <p:spPr>
          <a:xfrm>
            <a:off x="1546789" y="3429000"/>
            <a:ext cx="6050422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4746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0BE70-EA0A-EFCD-85AB-B8E06BAA5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71F0AA5-F256-645A-FDB8-7CBF7CF79C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1CE520-65C4-ADDB-5977-BBD22DF2C5CB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wear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wear">
            <a:hlinkClick r:id="" action="ppaction://media"/>
            <a:extLst>
              <a:ext uri="{FF2B5EF4-FFF2-40B4-BE49-F238E27FC236}">
                <a16:creationId xmlns:a16="http://schemas.microsoft.com/office/drawing/2014/main" id="{5353A07E-445A-A70F-ECCD-24453C03F8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65650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9454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8208A-4461-2B58-908D-65E83D3A4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A983DB2-F533-767B-CD95-69AEE74DFFB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BD227F-E9E9-3E7F-E689-BEBD039A032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D56D44B-795C-B667-7058-F2B6B4867CC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6C513F7-5F89-CE87-A40C-4DBB2CCB880E}"/>
              </a:ext>
            </a:extLst>
          </p:cNvPr>
          <p:cNvGrpSpPr/>
          <p:nvPr/>
        </p:nvGrpSpPr>
        <p:grpSpPr>
          <a:xfrm>
            <a:off x="0" y="1715332"/>
            <a:ext cx="9144000" cy="3304226"/>
            <a:chOff x="0" y="1983250"/>
            <a:chExt cx="9144000" cy="330422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3F18816-68FB-2091-3F84-20A5C814028D}"/>
                </a:ext>
              </a:extLst>
            </p:cNvPr>
            <p:cNvSpPr txBox="1"/>
            <p:nvPr/>
          </p:nvSpPr>
          <p:spPr>
            <a:xfrm>
              <a:off x="0" y="408714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[pocket] [watch]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3641053-D640-B375-0234-FB449B658BB3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懐中時計</a:t>
              </a:r>
            </a:p>
          </p:txBody>
        </p:sp>
      </p:grpSp>
      <p:pic>
        <p:nvPicPr>
          <p:cNvPr id="3" name="pocket watch">
            <a:hlinkClick r:id="" action="ppaction://media"/>
            <a:extLst>
              <a:ext uri="{FF2B5EF4-FFF2-40B4-BE49-F238E27FC236}">
                <a16:creationId xmlns:a16="http://schemas.microsoft.com/office/drawing/2014/main" id="{61508B97-5452-D768-BC02-147379ADA9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0705" y="1795739"/>
            <a:ext cx="406401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4213E47-EA81-0795-29C0-B2F6DDC86457}"/>
              </a:ext>
            </a:extLst>
          </p:cNvPr>
          <p:cNvSpPr/>
          <p:nvPr/>
        </p:nvSpPr>
        <p:spPr>
          <a:xfrm>
            <a:off x="923652" y="3635220"/>
            <a:ext cx="3262454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98013D-3BE7-7928-2463-B93C46480E2E}"/>
              </a:ext>
            </a:extLst>
          </p:cNvPr>
          <p:cNvSpPr/>
          <p:nvPr/>
        </p:nvSpPr>
        <p:spPr>
          <a:xfrm>
            <a:off x="5354058" y="3635220"/>
            <a:ext cx="2866290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28445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D327D-E3AA-1C52-70DC-E24642502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D8E422B-1F15-CF1B-D946-9F0B236C5D7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2F7C055-DDFC-D53B-C1A8-D6A0E9BC69D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F5D62C0-93A3-0AD8-6432-9F9B5859997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CF6169C6-6F63-BD5F-AC1B-3830302B5407}"/>
              </a:ext>
            </a:extLst>
          </p:cNvPr>
          <p:cNvGrpSpPr/>
          <p:nvPr/>
        </p:nvGrpSpPr>
        <p:grpSpPr>
          <a:xfrm>
            <a:off x="0" y="1897812"/>
            <a:ext cx="9144000" cy="3062377"/>
            <a:chOff x="0" y="2040776"/>
            <a:chExt cx="9144000" cy="306237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98DF0FC-419A-C18A-C530-6C71B76A3B59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[in] [the] 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3EE4E8FB-2308-90E7-36F5-1273C4D0A9B6}"/>
                </a:ext>
              </a:extLst>
            </p:cNvPr>
            <p:cNvSpPr txBox="1"/>
            <p:nvPr/>
          </p:nvSpPr>
          <p:spPr>
            <a:xfrm>
              <a:off x="206478" y="2040776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～年代に</a:t>
              </a:r>
            </a:p>
          </p:txBody>
        </p:sp>
      </p:grpSp>
      <p:pic>
        <p:nvPicPr>
          <p:cNvPr id="3" name="in the ～s">
            <a:hlinkClick r:id="" action="ppaction://media"/>
            <a:extLst>
              <a:ext uri="{FF2B5EF4-FFF2-40B4-BE49-F238E27FC236}">
                <a16:creationId xmlns:a16="http://schemas.microsoft.com/office/drawing/2014/main" id="{D138A87E-8108-42C5-FD63-F3242AD754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579103" y="13174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23042B4-4A4C-2951-BC9A-4C68E4F9074E}"/>
              </a:ext>
            </a:extLst>
          </p:cNvPr>
          <p:cNvSpPr/>
          <p:nvPr/>
        </p:nvSpPr>
        <p:spPr>
          <a:xfrm>
            <a:off x="1854438" y="3554086"/>
            <a:ext cx="914399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5853996-A4A7-2860-DC70-F5CA2BC2C695}"/>
              </a:ext>
            </a:extLst>
          </p:cNvPr>
          <p:cNvSpPr/>
          <p:nvPr/>
        </p:nvSpPr>
        <p:spPr>
          <a:xfrm>
            <a:off x="3959597" y="3554086"/>
            <a:ext cx="1629353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553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91A02-AB37-E719-0A38-D2A0FCD6B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11764BD-A401-19C5-BF2A-BD30B088716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89673A-D5DA-B570-E461-2EA9D26522A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29D79CD-BB3D-E02F-50F6-B1303AF1205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DB5B2EB-8390-DD30-8854-D871DB5959A6}"/>
              </a:ext>
            </a:extLst>
          </p:cNvPr>
          <p:cNvGrpSpPr/>
          <p:nvPr/>
        </p:nvGrpSpPr>
        <p:grpSpPr>
          <a:xfrm>
            <a:off x="0" y="1636202"/>
            <a:ext cx="9144000" cy="3462486"/>
            <a:chOff x="0" y="1991699"/>
            <a:chExt cx="9144000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4D98DB-9E97-D7C8-2980-644B442A69A7}"/>
                </a:ext>
              </a:extLst>
            </p:cNvPr>
            <p:cNvSpPr txBox="1"/>
            <p:nvPr/>
          </p:nvSpPr>
          <p:spPr>
            <a:xfrm>
              <a:off x="0" y="40076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wristwatch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DD35DD4-1E39-037E-9694-423FC7EC5B70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腕時計</a:t>
              </a:r>
            </a:p>
          </p:txBody>
        </p:sp>
      </p:grpSp>
      <p:pic>
        <p:nvPicPr>
          <p:cNvPr id="2" name="wristwatch">
            <a:hlinkClick r:id="" action="ppaction://media"/>
            <a:extLst>
              <a:ext uri="{FF2B5EF4-FFF2-40B4-BE49-F238E27FC236}">
                <a16:creationId xmlns:a16="http://schemas.microsoft.com/office/drawing/2014/main" id="{8F279F0A-E8AE-179E-D720-7A49035B3D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2877" y="1852598"/>
            <a:ext cx="406401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742145B-BC26-20A7-DC33-F0155117CD4A}"/>
              </a:ext>
            </a:extLst>
          </p:cNvPr>
          <p:cNvSpPr/>
          <p:nvPr/>
        </p:nvSpPr>
        <p:spPr>
          <a:xfrm>
            <a:off x="1290415" y="3513074"/>
            <a:ext cx="6563170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6181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8F40B-629C-604D-AD98-8209393BF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022AF12-DE76-836C-34E4-0D9002245C9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E849F23-640E-5D4E-B18C-CD515618EF8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AF62DCF-1BBD-6D75-283A-303E2786A21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30385FB-E10C-2F89-1EB7-3A26D8B25ED1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48B6DA4-E38B-3878-9CA7-A3A096DA5A5C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remain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247BBFD-3AFA-BBFA-9CF8-3C2E8568CA7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残る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remain">
            <a:hlinkClick r:id="" action="ppaction://media"/>
            <a:extLst>
              <a:ext uri="{FF2B5EF4-FFF2-40B4-BE49-F238E27FC236}">
                <a16:creationId xmlns:a16="http://schemas.microsoft.com/office/drawing/2014/main" id="{916B73A2-1514-8471-CA28-FB7DB07C70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0705" y="1702106"/>
            <a:ext cx="406401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6C20E1B-6D6C-F9C1-E4C2-538B57B1F58F}"/>
              </a:ext>
            </a:extLst>
          </p:cNvPr>
          <p:cNvSpPr/>
          <p:nvPr/>
        </p:nvSpPr>
        <p:spPr>
          <a:xfrm>
            <a:off x="2324456" y="3745980"/>
            <a:ext cx="4495088" cy="14845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E36F30FE-1ABE-0B01-82A5-AF2CCB21E49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86596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27163-C52B-D823-461C-DE9D77AE3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3A1873-0B65-AD6E-426E-5E8F2B97BB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49988E6-97EC-35A7-08CD-D4954F9B2E40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着ている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wear">
            <a:hlinkClick r:id="" action="ppaction://media"/>
            <a:extLst>
              <a:ext uri="{FF2B5EF4-FFF2-40B4-BE49-F238E27FC236}">
                <a16:creationId xmlns:a16="http://schemas.microsoft.com/office/drawing/2014/main" id="{4E055901-0E8B-6786-1CD8-E9B922F672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0704" y="165650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1450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DBA91-9658-53B3-D550-893846E10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42B3F1-0150-47B5-DA74-E4D57A63E1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CC896B-3A46-6823-5B1E-B1745467078E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C587836-CE0C-D2B8-694E-B65928058F4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5BF172C-E7AF-5375-DDA7-862E7712C31A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して以来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since">
            <a:hlinkClick r:id="" action="ppaction://media"/>
            <a:extLst>
              <a:ext uri="{FF2B5EF4-FFF2-40B4-BE49-F238E27FC236}">
                <a16:creationId xmlns:a16="http://schemas.microsoft.com/office/drawing/2014/main" id="{4E9B1BED-3549-F1A3-6595-B50A5C520B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80746" y="1380054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62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F1E9-91C1-2DBA-E6A6-467F79253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83A7FC-3069-A24D-B67B-389AE2BA80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F45D1E-4946-782A-8125-D6F80BCC75FF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ince">
            <a:hlinkClick r:id="" action="ppaction://media"/>
            <a:extLst>
              <a:ext uri="{FF2B5EF4-FFF2-40B4-BE49-F238E27FC236}">
                <a16:creationId xmlns:a16="http://schemas.microsoft.com/office/drawing/2014/main" id="{933BEC47-6D31-B608-EE4E-A53421BD03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80746" y="1380054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0148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A4DD5-F739-B3AD-B24B-928DFF9B3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EDCEC4-E992-AFBE-3412-803EA40258E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A049CA-ACDB-1F48-F764-E371A4977A79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して以来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ince">
            <a:hlinkClick r:id="" action="ppaction://media"/>
            <a:extLst>
              <a:ext uri="{FF2B5EF4-FFF2-40B4-BE49-F238E27FC236}">
                <a16:creationId xmlns:a16="http://schemas.microsoft.com/office/drawing/2014/main" id="{84811EBC-E437-CC2F-3117-6CFDFB155C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80746" y="1380054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7017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創作する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create">
            <a:hlinkClick r:id="" action="ppaction://media"/>
            <a:extLst>
              <a:ext uri="{FF2B5EF4-FFF2-40B4-BE49-F238E27FC236}">
                <a16:creationId xmlns:a16="http://schemas.microsoft.com/office/drawing/2014/main" id="{07BBA6CE-C40A-9A73-70DA-4864CA6951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495679" y="152318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0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16620</TotalTime>
  <Words>223</Words>
  <Application>Microsoft Office PowerPoint</Application>
  <PresentationFormat>画面に合わせる (4:3)</PresentationFormat>
  <Paragraphs>84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2039</cp:revision>
  <cp:lastPrinted>2016-06-23T16:36:17Z</cp:lastPrinted>
  <dcterms:created xsi:type="dcterms:W3CDTF">2016-05-30T03:13:09Z</dcterms:created>
  <dcterms:modified xsi:type="dcterms:W3CDTF">2025-11-21T09:33:47Z</dcterms:modified>
</cp:coreProperties>
</file>