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4139" r:id="rId3"/>
    <p:sldId id="4086" r:id="rId4"/>
    <p:sldId id="4096" r:id="rId5"/>
    <p:sldId id="4097" r:id="rId6"/>
    <p:sldId id="4098" r:id="rId7"/>
    <p:sldId id="4102" r:id="rId8"/>
    <p:sldId id="4103" r:id="rId9"/>
    <p:sldId id="4104" r:id="rId10"/>
    <p:sldId id="4105" r:id="rId11"/>
    <p:sldId id="4106" r:id="rId12"/>
    <p:sldId id="4107" r:id="rId13"/>
    <p:sldId id="4140" r:id="rId14"/>
    <p:sldId id="4109" r:id="rId15"/>
    <p:sldId id="4110" r:id="rId16"/>
    <p:sldId id="4124" r:id="rId17"/>
    <p:sldId id="4112" r:id="rId18"/>
    <p:sldId id="4125" r:id="rId19"/>
    <p:sldId id="4126" r:id="rId20"/>
    <p:sldId id="4127" r:id="rId21"/>
    <p:sldId id="4128" r:id="rId22"/>
    <p:sldId id="4129" r:id="rId23"/>
    <p:sldId id="4130" r:id="rId24"/>
    <p:sldId id="4141" r:id="rId25"/>
    <p:sldId id="4120" r:id="rId26"/>
    <p:sldId id="4121" r:id="rId27"/>
    <p:sldId id="4131" r:id="rId28"/>
    <p:sldId id="4132" r:id="rId29"/>
    <p:sldId id="4133" r:id="rId30"/>
    <p:sldId id="4134" r:id="rId31"/>
    <p:sldId id="4135" r:id="rId32"/>
    <p:sldId id="4136" r:id="rId33"/>
    <p:sldId id="4137" r:id="rId34"/>
    <p:sldId id="4138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2A"/>
    <a:srgbClr val="00FF00"/>
    <a:srgbClr val="FFFF8B"/>
    <a:srgbClr val="B4FEB4"/>
    <a:srgbClr val="FF3399"/>
    <a:srgbClr val="0043C8"/>
    <a:srgbClr val="FFFF00"/>
    <a:srgbClr val="CC3399"/>
    <a:srgbClr val="F8CBAD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3" autoAdjust="0"/>
    <p:restoredTop sz="94270" autoAdjust="0"/>
  </p:normalViewPr>
  <p:slideViewPr>
    <p:cSldViewPr snapToGrid="0">
      <p:cViewPr>
        <p:scale>
          <a:sx n="75" d="100"/>
          <a:sy n="75" d="100"/>
        </p:scale>
        <p:origin x="2742" y="91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B9B3A-741A-3F54-3E28-3DC9D194A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EE4BA3-FB03-C4FB-C325-A20E5DF35C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1C3A79-5BCE-8E59-2A30-72E31E0C3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A68872-CA4E-4A16-C7FC-9762FC5696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1977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BF3E2-8CBE-A5B7-3386-31722A19E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0CD3D84-C3BC-2163-C6B4-5C3B734FF0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BB7FF6-BF3D-AC55-0CAA-735E9F824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E14653-C379-C17F-C2FA-F17A5223DD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0753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96663-78C8-F3CF-1808-3AE40422E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E7F802-B30C-26AC-86F0-5F820C8FAE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2BA6D5-136E-2913-BFA0-14802B754A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5E0FDA-C320-24A9-5DAD-22AFA8CF88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971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8A6886-3C40-0FCF-6101-BAC9D06F8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EE3C851-58E1-D454-3F4A-F16D84FFF1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60C2B1C-1E05-CC1D-8BBA-E0CEF5C65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AF5FAC-F834-921C-96D2-92486A004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3443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63683-F169-8475-90A1-4C17DC450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3D66012-F70A-DA40-EF15-2BD3476D7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C4CAE5-E86C-5A5A-CBBD-D6EA5A8353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90CE37-8A28-DD1D-B361-211267D19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864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1A4F9-D189-2D2D-0371-D3D7ABA5C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BDB3DA6-A427-C312-C45D-45E3F8E7C1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CBE6D4-EA9E-F0F8-6F05-AFC3FCD469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3A2DD5E-85ED-5BF7-C571-C567F1BDE9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2103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C9779-BA45-9F50-967B-9C937326BD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8338FEE-7EA2-582A-6EB9-C1BDE4269E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589BA3C-86D4-3C96-3BDF-22A962BB6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A2C399-4662-8AED-6616-C37471B888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681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D5F8C-A084-105E-ED7C-F0D96FB63F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248B60-44BF-A5AB-8E3B-3F38F5580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7161B1B-45BD-1B28-EEC5-EEAB1B3F5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5A5F13-ABAA-C66C-D293-9F31CDDA1A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448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31FE2-4864-29C8-1385-AAA5B5062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757BE0-B8E9-E5F9-DE71-EE289C8257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BC3101-077A-BC24-5CC0-1BA7579FE6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7D1EBF2-2058-13C0-AB1A-4066DEF35E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98743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BE079-D0B3-608D-CB72-9A580CBC6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B6ECF65-07DF-EA98-AF75-6B91FDE3E3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BB0B85C-C1C4-9998-633A-8DA230C58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E0C9812-439C-0DC6-8A41-8E0263EFBF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26799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C3EDC-BAE9-AD6F-B6D9-4EDDDAECB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A2F494-9E57-D713-A6C2-ED45362CE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F2363DD-15C3-3B20-8D94-5951FB7D4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72B4FB7-18AD-03FD-D5F1-C4C62FA59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3115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0D1E1-A43E-F48C-D4B6-A2CD85B0F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FB2CA01-BD92-F40F-1E0A-EF00E62BBC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A163D36-06E3-B6CB-38C3-2C644FF7BA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9C8547-54F4-1962-F4D3-00E72A18EF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1003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0CB39-43D2-25B6-6509-10E6A5D3D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51E3214-8BED-7D0E-211C-0E13D1E62B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4EF9766-954B-3A86-BB99-67FB96BFEB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313810-877D-3316-909A-D9C083580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3247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F9543-AD5E-559E-F0D5-1002FF5E2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469F60B-9723-3C31-03AC-0E5781AF4B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58680F2-DC88-0E23-E50C-47BFD14665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E63255-21FF-E772-843B-D9D018153B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6431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53F27-6E49-B4CA-A75F-1C5D8670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CC9AFD1-4B5A-DA66-9397-77CCC9ADC0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148559A-1F4F-7DEB-6D6F-08DFEDD029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8011B9-46E9-A2DD-768B-14701A36A3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4871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C732B-B037-10A6-7B2F-48E25CE31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B2BD45-DF4B-BA67-2B90-CC48BB8442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2D51C5-0E73-2021-0433-35DB92B424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A5EF31-324C-6008-EF19-BA25B1E042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117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D577C-6877-D9DE-5999-7D98E7A97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629486D-D5B5-CA43-0968-340961FE53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FC00645-D7FB-867D-314A-AD5602350E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5C61669-9C6E-1C33-3FA9-5C2954404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0958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C6F2F-942F-EB2C-FED3-C89355BD1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99C8778-2507-6658-DFE3-48A840EE00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B9393AD-2B6A-40EB-8BF0-2E2E958761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A53662-94E3-DA3E-1DAA-054034052D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31657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E8B6-9AA8-2589-8B5C-3D0AA0161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468165C-A97D-AC18-6396-A1C975D7CB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C604951-4D1B-EBB0-421D-F7D87F6C4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980B7A-D5FE-FACB-8D62-09C57011D4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6489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A00B00-FDFA-B36E-2D5B-571259D71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63F13F-4906-6B23-3623-AE8E913ADF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4D82619-10DA-C1C7-CED6-C6709BBEB0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9B8E1E-6B6C-5190-C285-9A7CB4CB37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912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01BF0-0279-8D48-0AC9-CA96F0C23A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A29B5DE-8A3A-E0C2-099B-5A7952F7F5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6DAECC6-2CD7-AFE9-71A8-E1BA78DE0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F84557-8E46-5E3E-A0FA-4424FDDEDE8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643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36CBA-595B-09E8-FBCD-2F61D30F0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F2FA2C-EA8B-F090-82BC-2C230952C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F0298B1-AE26-1171-7241-2E68D6F499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CCBFE9-C77C-643A-4C98-87543F7BB4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57039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52D41-604C-EF0F-B0D1-8FC3FB0CF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1F57209-CED9-4C5E-11FA-215B42776B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AD483F4-423C-70D2-C5D6-3255B2ACB4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C40B3B-0044-B836-EE7B-BD0E508488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972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0B1BB-F5F4-526E-AD7B-61FAC339B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945A62-8EE0-4480-6E18-379971DD3E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A49E5CE-848C-26CB-1940-8B3EB23B93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A795951-105C-656A-DBCB-7722D95F7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82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50139-CA8A-663C-F882-8A3DC085A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51AE1A3-5450-4E7D-F1BF-FCE5AD807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AE9FDB3-64AB-FF92-4CC2-DD3D326A7E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6513CD-3159-55B3-0758-3370637949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20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1B98D-EFF5-5EBE-46B3-0B6DCCA66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 have lived in China for three months.">
            <a:hlinkClick r:id="" action="ppaction://media"/>
            <a:extLst>
              <a:ext uri="{FF2B5EF4-FFF2-40B4-BE49-F238E27FC236}">
                <a16:creationId xmlns:a16="http://schemas.microsoft.com/office/drawing/2014/main" id="{2000813A-A1AD-FEC7-2BA1-D6A940D0E4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75875" y="11334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DADE1FC-3EC6-C949-64E8-03FAB03B8D6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1480879-11DA-D186-AFF3-7DBEB95C893F}"/>
              </a:ext>
            </a:extLst>
          </p:cNvPr>
          <p:cNvSpPr txBox="1"/>
          <p:nvPr/>
        </p:nvSpPr>
        <p:spPr>
          <a:xfrm>
            <a:off x="422751" y="4128490"/>
            <a:ext cx="82984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China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three months.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3D88DAE-E036-B675-58CF-956621346D7C}"/>
              </a:ext>
            </a:extLst>
          </p:cNvPr>
          <p:cNvSpPr txBox="1"/>
          <p:nvPr/>
        </p:nvSpPr>
        <p:spPr>
          <a:xfrm>
            <a:off x="1877378" y="690490"/>
            <a:ext cx="5389241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３ヶ月間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22016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5682E-015F-7AB3-9223-7965C6033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77299B0-2BC4-A259-F3B4-C18C8E6DB2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2782B6F-3786-6763-4EB4-00BDDB5350FA}"/>
              </a:ext>
            </a:extLst>
          </p:cNvPr>
          <p:cNvSpPr txBox="1"/>
          <p:nvPr/>
        </p:nvSpPr>
        <p:spPr>
          <a:xfrm>
            <a:off x="0" y="2409490"/>
            <a:ext cx="914400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China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three months.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I have lived in China for three months.">
            <a:hlinkClick r:id="" action="ppaction://media"/>
            <a:extLst>
              <a:ext uri="{FF2B5EF4-FFF2-40B4-BE49-F238E27FC236}">
                <a16:creationId xmlns:a16="http://schemas.microsoft.com/office/drawing/2014/main" id="{CB1570B7-4F4A-C06E-2340-C89E07494E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7587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8457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18CD5-8C86-10E9-1049-B03B335A2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F9F072-F267-FF05-92F0-B6DC0F8D2A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D0EC26B-2BC5-6E24-7196-ECA60B4E07DD}"/>
              </a:ext>
            </a:extLst>
          </p:cNvPr>
          <p:cNvSpPr txBox="1"/>
          <p:nvPr/>
        </p:nvSpPr>
        <p:spPr>
          <a:xfrm>
            <a:off x="1846003" y="2398429"/>
            <a:ext cx="5451994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中国に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３ヶ月間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I have lived in China for three months.">
            <a:hlinkClick r:id="" action="ppaction://media"/>
            <a:extLst>
              <a:ext uri="{FF2B5EF4-FFF2-40B4-BE49-F238E27FC236}">
                <a16:creationId xmlns:a16="http://schemas.microsoft.com/office/drawing/2014/main" id="{CF892BAB-6E29-9765-8D52-DD0745BA17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7587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760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91B907-8BC7-C61C-D0B6-A00B27F23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A60799A-DFBC-6664-92A0-AA508FA0BD4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8516" b="55058"/>
          <a:stretch/>
        </p:blipFill>
        <p:spPr>
          <a:xfrm>
            <a:off x="262210" y="1022216"/>
            <a:ext cx="8605417" cy="951863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D89249-30B0-BB28-C997-00EEAEDCF32E}"/>
              </a:ext>
            </a:extLst>
          </p:cNvPr>
          <p:cNvSpPr/>
          <p:nvPr/>
        </p:nvSpPr>
        <p:spPr>
          <a:xfrm>
            <a:off x="0" y="3193030"/>
            <a:ext cx="9144000" cy="366497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BC3338-5294-903F-738D-D3B2ACEF0C4B}"/>
              </a:ext>
            </a:extLst>
          </p:cNvPr>
          <p:cNvSpPr txBox="1"/>
          <p:nvPr/>
        </p:nvSpPr>
        <p:spPr>
          <a:xfrm>
            <a:off x="537493" y="3296621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…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Tokyo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「東京で」という意味をもち、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since 2023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2023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年から」という意味をもち、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の開始時点を説明しています。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A44504B-29FF-BF34-8072-2ED35D30C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3F7680E-C8B1-D8FD-E22C-C700A5B466B1}"/>
              </a:ext>
            </a:extLst>
          </p:cNvPr>
          <p:cNvSpPr txBox="1"/>
          <p:nvPr/>
        </p:nvSpPr>
        <p:spPr>
          <a:xfrm>
            <a:off x="1032442" y="2069963"/>
            <a:ext cx="527435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2023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年からずっと東京に住んでいますか。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330487300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97440-44A7-91F0-C890-0EA67D09B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53F7EE1-FDA4-EEDA-0E09-A4538524E35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1D89A1C-0E93-19A8-AAAA-958515B7B81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0A782B-CFD8-01C0-EA0A-938A228F5AD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A7E27B6-37F2-4550-269F-D2F5A45A7933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A27CE591-9A7D-8334-645E-381B599D501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12374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5AF378-C4F5-CF68-A7EA-6D65142C9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ave you lived in Tokyo since 2023">
            <a:hlinkClick r:id="" action="ppaction://media"/>
            <a:extLst>
              <a:ext uri="{FF2B5EF4-FFF2-40B4-BE49-F238E27FC236}">
                <a16:creationId xmlns:a16="http://schemas.microsoft.com/office/drawing/2014/main" id="{3366C3BC-8DAF-5E3C-343F-55B02C5FC5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74338" y="2055813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317C6D-020F-7230-5673-3EED50BA58A1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910A6D0-13BD-8C7E-775F-16E68828C676}"/>
              </a:ext>
            </a:extLst>
          </p:cNvPr>
          <p:cNvSpPr txBox="1"/>
          <p:nvPr/>
        </p:nvSpPr>
        <p:spPr>
          <a:xfrm>
            <a:off x="1146613" y="4128490"/>
            <a:ext cx="68507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Tokyo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2023?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8C210A-298C-B3ED-2AF9-73924D676A68}"/>
              </a:ext>
            </a:extLst>
          </p:cNvPr>
          <p:cNvSpPr txBox="1"/>
          <p:nvPr/>
        </p:nvSpPr>
        <p:spPr>
          <a:xfrm>
            <a:off x="349602" y="690490"/>
            <a:ext cx="8444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04637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4FB21-C2B1-86F8-1077-CBED09DBD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D8033B6-5A9B-3C00-3BFA-7956DC1BAC1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A9A2A4D-AC8F-787A-550A-6DB119A01049}"/>
              </a:ext>
            </a:extLst>
          </p:cNvPr>
          <p:cNvSpPr txBox="1"/>
          <p:nvPr/>
        </p:nvSpPr>
        <p:spPr>
          <a:xfrm>
            <a:off x="1164261" y="2409490"/>
            <a:ext cx="681547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Tokyo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2023?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ve you lived in Tokyo since 2023">
            <a:hlinkClick r:id="" action="ppaction://media"/>
            <a:extLst>
              <a:ext uri="{FF2B5EF4-FFF2-40B4-BE49-F238E27FC236}">
                <a16:creationId xmlns:a16="http://schemas.microsoft.com/office/drawing/2014/main" id="{BFDD43A6-73AF-460C-459E-B0F8D9865D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74338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5105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5F68A-70B7-7C0C-1C6C-562B46185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CDF49D8-1F4D-3FF1-C1E0-B48E83CFA28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9C50BD5-3DC2-2083-481A-D67E72DD9170}"/>
              </a:ext>
            </a:extLst>
          </p:cNvPr>
          <p:cNvSpPr txBox="1"/>
          <p:nvPr/>
        </p:nvSpPr>
        <p:spPr>
          <a:xfrm>
            <a:off x="711270" y="2409490"/>
            <a:ext cx="77214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東京に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Have you lived in Tokyo since 2023">
            <a:hlinkClick r:id="" action="ppaction://media"/>
            <a:extLst>
              <a:ext uri="{FF2B5EF4-FFF2-40B4-BE49-F238E27FC236}">
                <a16:creationId xmlns:a16="http://schemas.microsoft.com/office/drawing/2014/main" id="{BAA1E1D3-7916-CA80-EE76-ECF5CE3DA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574338" y="20558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8347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EE4F6-4F96-3F84-2991-786914E8D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ave you lived in Japan since 2023">
            <a:hlinkClick r:id="" action="ppaction://media"/>
            <a:extLst>
              <a:ext uri="{FF2B5EF4-FFF2-40B4-BE49-F238E27FC236}">
                <a16:creationId xmlns:a16="http://schemas.microsoft.com/office/drawing/2014/main" id="{21A7DEE4-71F8-DD9D-128A-23D9A4C701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3938" y="1217613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8E4E1D2-07EE-4205-C51C-85B96F1EA8A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9771F4-5D68-AEF3-3CB8-E368E2134F00}"/>
              </a:ext>
            </a:extLst>
          </p:cNvPr>
          <p:cNvSpPr txBox="1"/>
          <p:nvPr/>
        </p:nvSpPr>
        <p:spPr>
          <a:xfrm>
            <a:off x="1183683" y="4128490"/>
            <a:ext cx="677663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2023?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28E1E44-CB21-6659-B06E-1C804CC5D7A0}"/>
              </a:ext>
            </a:extLst>
          </p:cNvPr>
          <p:cNvSpPr txBox="1"/>
          <p:nvPr/>
        </p:nvSpPr>
        <p:spPr>
          <a:xfrm>
            <a:off x="349602" y="690490"/>
            <a:ext cx="84447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54206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460A1-D628-24A6-AB25-D8424F80B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C2B960F-22D1-D6A3-7D99-B24548684B8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7DB0A26-ECD3-3AC7-52CA-7591981D2227}"/>
              </a:ext>
            </a:extLst>
          </p:cNvPr>
          <p:cNvSpPr txBox="1"/>
          <p:nvPr/>
        </p:nvSpPr>
        <p:spPr>
          <a:xfrm>
            <a:off x="976789" y="2409490"/>
            <a:ext cx="719042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Japan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2023?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ve you lived in Japan since 2023">
            <a:hlinkClick r:id="" action="ppaction://media"/>
            <a:extLst>
              <a:ext uri="{FF2B5EF4-FFF2-40B4-BE49-F238E27FC236}">
                <a16:creationId xmlns:a16="http://schemas.microsoft.com/office/drawing/2014/main" id="{115CF7D4-C73E-41EF-5EDC-256AD78A97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3938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9669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69FB772B-BB82-F0DD-273B-7C914F19778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0428"/>
          <a:stretch/>
        </p:blipFill>
        <p:spPr>
          <a:xfrm>
            <a:off x="262210" y="1022217"/>
            <a:ext cx="8605417" cy="704984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2747497"/>
            <a:ext cx="9144000" cy="43644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2996148"/>
            <a:ext cx="8069014" cy="37856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Japan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「日本で」という意味をもち、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ten years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年間」という意味をもち、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lived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の継続期間を説明しています。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76364B-F51F-A87B-749E-8CBD1574C954}"/>
              </a:ext>
            </a:extLst>
          </p:cNvPr>
          <p:cNvSpPr txBox="1"/>
          <p:nvPr/>
        </p:nvSpPr>
        <p:spPr>
          <a:xfrm>
            <a:off x="1032443" y="1684681"/>
            <a:ext cx="381302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10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年間、日本に住んでいます。</a:t>
            </a:r>
          </a:p>
        </p:txBody>
      </p:sp>
    </p:spTree>
    <p:extLst>
      <p:ext uri="{BB962C8B-B14F-4D97-AF65-F5344CB8AC3E}">
        <p14:creationId xmlns:p14="http://schemas.microsoft.com/office/powerpoint/2010/main" val="3791541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87399-5A6E-8AFF-4AEF-610F02C67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93EB6BB-CF2A-0678-7484-5D85B4F1EA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2C142E-E726-4A67-87B3-8DBBB789CA79}"/>
              </a:ext>
            </a:extLst>
          </p:cNvPr>
          <p:cNvSpPr txBox="1"/>
          <p:nvPr/>
        </p:nvSpPr>
        <p:spPr>
          <a:xfrm>
            <a:off x="722476" y="2409490"/>
            <a:ext cx="769904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kumimoji="1" lang="ja-JP" altLang="en-US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Have you lived in Japan since 2023">
            <a:hlinkClick r:id="" action="ppaction://media"/>
            <a:extLst>
              <a:ext uri="{FF2B5EF4-FFF2-40B4-BE49-F238E27FC236}">
                <a16:creationId xmlns:a16="http://schemas.microsoft.com/office/drawing/2014/main" id="{97D460EE-6144-B339-259E-44B346B9C26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13938" y="1217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4540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ADE39-1788-69BF-6167-2F935E37C2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ave you lived in Canada since 2020">
            <a:hlinkClick r:id="" action="ppaction://media"/>
            <a:extLst>
              <a:ext uri="{FF2B5EF4-FFF2-40B4-BE49-F238E27FC236}">
                <a16:creationId xmlns:a16="http://schemas.microsoft.com/office/drawing/2014/main" id="{917A86F0-C766-9610-7654-90DE4B88FA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25075" y="1116013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3769280-86ED-7461-76D2-2F01E7D6A85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41825D-590C-AFFA-0391-CB462D92FDF7}"/>
              </a:ext>
            </a:extLst>
          </p:cNvPr>
          <p:cNvSpPr txBox="1"/>
          <p:nvPr/>
        </p:nvSpPr>
        <p:spPr>
          <a:xfrm>
            <a:off x="936548" y="4128490"/>
            <a:ext cx="727090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Canada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since 2020?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587C77-A6EC-5B99-6B95-DE04F1D89173}"/>
              </a:ext>
            </a:extLst>
          </p:cNvPr>
          <p:cNvSpPr txBox="1"/>
          <p:nvPr/>
        </p:nvSpPr>
        <p:spPr>
          <a:xfrm>
            <a:off x="77753" y="690490"/>
            <a:ext cx="898849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800837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EA9C34-460C-B8D5-6DD7-5B2D3D7E1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072DA86-079B-5159-160D-8CC2EBE730F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D927190-10D9-4707-D8FA-B1F02DBE281B}"/>
              </a:ext>
            </a:extLst>
          </p:cNvPr>
          <p:cNvSpPr txBox="1"/>
          <p:nvPr/>
        </p:nvSpPr>
        <p:spPr>
          <a:xfrm>
            <a:off x="568410" y="2409490"/>
            <a:ext cx="800717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ja-JP" altLang="en-US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Canada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[s----] 2020?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ave you lived in Canada since 2020">
            <a:hlinkClick r:id="" action="ppaction://media"/>
            <a:extLst>
              <a:ext uri="{FF2B5EF4-FFF2-40B4-BE49-F238E27FC236}">
                <a16:creationId xmlns:a16="http://schemas.microsoft.com/office/drawing/2014/main" id="{46837FA2-C6B3-CAD7-0DB2-EB61662519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25075" y="1116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7504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5FA9F-8DFD-98A4-4763-92089DE20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5B11D77-4432-2A8B-543A-221F71A0BC1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69F3F4D-CC3A-6722-58E6-F3D333B219E1}"/>
              </a:ext>
            </a:extLst>
          </p:cNvPr>
          <p:cNvSpPr txBox="1"/>
          <p:nvPr/>
        </p:nvSpPr>
        <p:spPr>
          <a:xfrm>
            <a:off x="387814" y="2398429"/>
            <a:ext cx="8368371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住んでいますか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年からずっと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Have you lived in Canada since 2020">
            <a:hlinkClick r:id="" action="ppaction://media"/>
            <a:extLst>
              <a:ext uri="{FF2B5EF4-FFF2-40B4-BE49-F238E27FC236}">
                <a16:creationId xmlns:a16="http://schemas.microsoft.com/office/drawing/2014/main" id="{23367716-FE79-EDF2-42ED-7EC25BF831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25075" y="1116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7148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2812B-5262-903F-ABF8-E197E42EA7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5050577D-15A7-B55E-5655-2E660F17BB2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9301" b="2358"/>
          <a:stretch/>
        </p:blipFill>
        <p:spPr>
          <a:xfrm>
            <a:off x="262210" y="1022216"/>
            <a:ext cx="8605417" cy="660643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12CAA5D-B161-B359-07C7-7354AD193A6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7EC0868-C287-26F5-5BBD-B8071A71E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659FD9-0136-90DD-DFF6-3C262A4427C3}"/>
              </a:ext>
            </a:extLst>
          </p:cNvPr>
          <p:cNvSpPr txBox="1"/>
          <p:nvPr/>
        </p:nvSpPr>
        <p:spPr>
          <a:xfrm>
            <a:off x="1032442" y="1701773"/>
            <a:ext cx="427449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ケンは長い間この部屋を使っていません。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AF9539-0806-E1F2-7A4C-837B9449C7CD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French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spoken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this room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for a long time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「長い間」という意味をもち、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not used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の期間を説明しています。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7034096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0458A-F657-485E-085C-DA1E129D9E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1E66FAAD-4C98-650C-BA8F-423F656E0D3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E7D656-FAF7-7828-1333-0600F3F0FE47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2B664B8-CCC5-E932-06E5-200306673C01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00051B-BEE2-AFF2-C460-97DD0CFCC96E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2AB89B2-C750-B9B8-DAED-F6E6F4708080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044922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AC517-EDED-A27C-DE1B-D4FBE781F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en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B1FB5927-966A-243B-0B7E-AB26B3149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83813" y="1158875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D057B54-37B2-C586-2B3F-B3BA94DD09D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204C12E-EF0B-D757-46D8-D4F975B10FD5}"/>
              </a:ext>
            </a:extLst>
          </p:cNvPr>
          <p:cNvSpPr txBox="1"/>
          <p:nvPr/>
        </p:nvSpPr>
        <p:spPr>
          <a:xfrm>
            <a:off x="411386" y="4128490"/>
            <a:ext cx="832122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not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E19F686-9892-61B8-C88D-67D08143A570}"/>
              </a:ext>
            </a:extLst>
          </p:cNvPr>
          <p:cNvSpPr txBox="1"/>
          <p:nvPr/>
        </p:nvSpPr>
        <p:spPr>
          <a:xfrm>
            <a:off x="1072472" y="690490"/>
            <a:ext cx="69990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使っていません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48006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368DC-DFA2-BC1D-7061-62AD262D4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0E9D11F-F23D-A821-02F9-7A49C512E5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8F5D16B-A1D3-0BF6-0F02-F4E97CEF6E2C}"/>
              </a:ext>
            </a:extLst>
          </p:cNvPr>
          <p:cNvSpPr txBox="1"/>
          <p:nvPr/>
        </p:nvSpPr>
        <p:spPr>
          <a:xfrm>
            <a:off x="327454" y="2409490"/>
            <a:ext cx="848909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[n--]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Ken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411EDC22-3272-377B-C876-D08E753613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83813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3188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55EC8-DDC1-C004-C529-C03783A007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5C0D96C-B097-6D14-1F91-62CDAFC98D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02A5712E-CD2A-FBA9-AC6C-EDC599943217}"/>
              </a:ext>
            </a:extLst>
          </p:cNvPr>
          <p:cNvSpPr txBox="1"/>
          <p:nvPr/>
        </p:nvSpPr>
        <p:spPr>
          <a:xfrm>
            <a:off x="1272068" y="2398429"/>
            <a:ext cx="6599864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使っていません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Ken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45338D90-1551-BD58-AA99-025B1DF8E0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83813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8328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F98D3-1023-72CF-764F-CAEFE922B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e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172F5582-0691-2D06-BAE9-B375753873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8875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3984A77-BB24-E89B-48E5-AA878B50B92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B06762-9CB5-EBBE-3C6E-7CB422FD82CB}"/>
              </a:ext>
            </a:extLst>
          </p:cNvPr>
          <p:cNvSpPr txBox="1"/>
          <p:nvPr/>
        </p:nvSpPr>
        <p:spPr>
          <a:xfrm>
            <a:off x="405207" y="4128490"/>
            <a:ext cx="833358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not used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9BC8F35-A28A-1275-6B45-81BBF679DF50}"/>
              </a:ext>
            </a:extLst>
          </p:cNvPr>
          <p:cNvSpPr txBox="1"/>
          <p:nvPr/>
        </p:nvSpPr>
        <p:spPr>
          <a:xfrm>
            <a:off x="1381390" y="690490"/>
            <a:ext cx="63812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使っていません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17237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119DC-0E6A-90F4-F4EC-797CE531F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DBBD191-83EB-3190-AAFB-3ED6793A9FF5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3C2AAAF-2139-2E4F-DE6B-62A40B8C7254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E7B40D5-4C33-8EC5-C9EF-B118D9B7ECB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F734CB5-2411-6A21-EB0A-65E01B2074EC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C91FE1E-B7FC-8FC3-0010-BD5A2CABB18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3436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F68E-F0D7-BAAE-BDF5-9397EFB39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1D89BD-47C1-9755-8FD2-5636E18C633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74145C4-50DE-F9E8-4285-B7C8FF66C1A4}"/>
              </a:ext>
            </a:extLst>
          </p:cNvPr>
          <p:cNvSpPr txBox="1"/>
          <p:nvPr/>
        </p:nvSpPr>
        <p:spPr>
          <a:xfrm>
            <a:off x="1269232" y="1901659"/>
            <a:ext cx="6605535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[n--] [u---]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 room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a long [t---].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e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D29594E8-0CFF-1035-A0E4-17E38FCC64D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57422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1DC5C-241C-CE85-F7D3-BEE8763E4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DD4E55C-0949-4E1E-A9ED-54627A8FA86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C7B10AA-5DA2-F22F-60D8-B68FFA338E9E}"/>
              </a:ext>
            </a:extLst>
          </p:cNvPr>
          <p:cNvSpPr txBox="1"/>
          <p:nvPr/>
        </p:nvSpPr>
        <p:spPr>
          <a:xfrm>
            <a:off x="1608244" y="2398429"/>
            <a:ext cx="5927511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使っていません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この部屋を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e has not used this room for a long time.">
            <a:hlinkClick r:id="" action="ppaction://media"/>
            <a:extLst>
              <a:ext uri="{FF2B5EF4-FFF2-40B4-BE49-F238E27FC236}">
                <a16:creationId xmlns:a16="http://schemas.microsoft.com/office/drawing/2014/main" id="{A04420FD-8C02-72AA-F1CC-3F2023B02C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2075" y="1158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6997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57593-7173-D553-B01C-F952640A5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e has not played the piano for a long time.">
            <a:hlinkClick r:id="" action="ppaction://media"/>
            <a:extLst>
              <a:ext uri="{FF2B5EF4-FFF2-40B4-BE49-F238E27FC236}">
                <a16:creationId xmlns:a16="http://schemas.microsoft.com/office/drawing/2014/main" id="{BE788B87-99CF-5928-4D42-29333B3ACD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53675" y="871538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455FB0-790D-3882-AF5C-0DE350BD39A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C2C0AA-301A-72FF-2B36-20D470FBB7DC}"/>
              </a:ext>
            </a:extLst>
          </p:cNvPr>
          <p:cNvSpPr txBox="1"/>
          <p:nvPr/>
        </p:nvSpPr>
        <p:spPr>
          <a:xfrm>
            <a:off x="429920" y="4128490"/>
            <a:ext cx="82841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not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played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 piano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a long time.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FAB95E0-F692-C735-92A7-52599BE2FB04}"/>
              </a:ext>
            </a:extLst>
          </p:cNvPr>
          <p:cNvSpPr txBox="1"/>
          <p:nvPr/>
        </p:nvSpPr>
        <p:spPr>
          <a:xfrm>
            <a:off x="1344320" y="690490"/>
            <a:ext cx="645535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弾いて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en-US" altLang="ja-JP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8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57310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5DB4C-622C-5024-AAD7-B918E6E8DA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071F4E-3B69-9380-3534-741CEFACF1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DC7306F-B638-7062-CC8F-BC684F79F41E}"/>
              </a:ext>
            </a:extLst>
          </p:cNvPr>
          <p:cNvSpPr txBox="1"/>
          <p:nvPr/>
        </p:nvSpPr>
        <p:spPr>
          <a:xfrm>
            <a:off x="982295" y="1901659"/>
            <a:ext cx="717940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[n--]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piano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a [l---] [t---].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e has not played the piano for a long time.">
            <a:hlinkClick r:id="" action="ppaction://media"/>
            <a:extLst>
              <a:ext uri="{FF2B5EF4-FFF2-40B4-BE49-F238E27FC236}">
                <a16:creationId xmlns:a16="http://schemas.microsoft.com/office/drawing/2014/main" id="{914CBBA2-0DB3-852A-4792-3BF6C1735C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53675" y="87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9345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BC3246-8D23-525A-DB5E-B2B4E8739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B20D66-94F8-00D5-3846-3503547A5F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FF1E725-270A-10BA-993F-D3388744A0C6}"/>
              </a:ext>
            </a:extLst>
          </p:cNvPr>
          <p:cNvSpPr txBox="1"/>
          <p:nvPr/>
        </p:nvSpPr>
        <p:spPr>
          <a:xfrm>
            <a:off x="1590315" y="2398429"/>
            <a:ext cx="5963370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弾いて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いません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ピアノを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長い間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He has not played the piano for a long time.">
            <a:hlinkClick r:id="" action="ppaction://media"/>
            <a:extLst>
              <a:ext uri="{FF2B5EF4-FFF2-40B4-BE49-F238E27FC236}">
                <a16:creationId xmlns:a16="http://schemas.microsoft.com/office/drawing/2014/main" id="{1CE10458-9799-E71E-C2EC-C55463B846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53675" y="87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8186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74459F-B06C-934D-7B3E-BC5EA5C9BB9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0BB5C2D-83BB-D78A-0993-C2F3A73CDCB7}"/>
              </a:ext>
            </a:extLst>
          </p:cNvPr>
          <p:cNvSpPr txBox="1"/>
          <p:nvPr/>
        </p:nvSpPr>
        <p:spPr>
          <a:xfrm>
            <a:off x="938688" y="4128490"/>
            <a:ext cx="726662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ten years.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I have lived  in Japan for ten years.">
            <a:hlinkClick r:id="" action="ppaction://media"/>
            <a:extLst>
              <a:ext uri="{FF2B5EF4-FFF2-40B4-BE49-F238E27FC236}">
                <a16:creationId xmlns:a16="http://schemas.microsoft.com/office/drawing/2014/main" id="{2DB3F094-0885-2D3C-71F6-6BEC72F019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2005013"/>
            <a:ext cx="406400" cy="40640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702FDF6-F0DF-5D12-A744-B9A0AC01A1A7}"/>
              </a:ext>
            </a:extLst>
          </p:cNvPr>
          <p:cNvSpPr txBox="1"/>
          <p:nvPr/>
        </p:nvSpPr>
        <p:spPr>
          <a:xfrm>
            <a:off x="1877377" y="686368"/>
            <a:ext cx="5389241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FE6A2-4FD5-257D-2F44-809ADB6DD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AA0570-507F-E8DA-A12A-9823054588C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CA01988-0F18-B902-9AC8-38BD2DFB2D84}"/>
              </a:ext>
            </a:extLst>
          </p:cNvPr>
          <p:cNvSpPr txBox="1"/>
          <p:nvPr/>
        </p:nvSpPr>
        <p:spPr>
          <a:xfrm>
            <a:off x="970066" y="2411413"/>
            <a:ext cx="7203868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Japan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ten years.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I have lived  in Japan for ten years.">
            <a:hlinkClick r:id="" action="ppaction://media"/>
            <a:extLst>
              <a:ext uri="{FF2B5EF4-FFF2-40B4-BE49-F238E27FC236}">
                <a16:creationId xmlns:a16="http://schemas.microsoft.com/office/drawing/2014/main" id="{718F0D13-1E7F-7954-4128-E7D644AE05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200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311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879CAB8-FF9E-5111-4DE5-0FB9CFDC1ED7}"/>
              </a:ext>
            </a:extLst>
          </p:cNvPr>
          <p:cNvSpPr txBox="1"/>
          <p:nvPr/>
        </p:nvSpPr>
        <p:spPr>
          <a:xfrm>
            <a:off x="1877379" y="2398429"/>
            <a:ext cx="5389241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I have lived  in Japan for ten years.">
            <a:hlinkClick r:id="" action="ppaction://media"/>
            <a:extLst>
              <a:ext uri="{FF2B5EF4-FFF2-40B4-BE49-F238E27FC236}">
                <a16:creationId xmlns:a16="http://schemas.microsoft.com/office/drawing/2014/main" id="{3DBC4E64-1972-4E1E-9173-0F225654C7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607675" y="20050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9A46A-51DD-B96E-3DF7-0E292B778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 have lived in France for ten years.">
            <a:hlinkClick r:id="" action="ppaction://media"/>
            <a:extLst>
              <a:ext uri="{FF2B5EF4-FFF2-40B4-BE49-F238E27FC236}">
                <a16:creationId xmlns:a16="http://schemas.microsoft.com/office/drawing/2014/main" id="{2E9790AB-31ED-2719-C9AF-54D7FF61CB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7679" y="650875"/>
            <a:ext cx="406400" cy="4064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ABA5AF2-552C-4D03-3958-4C0FD517503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77CC17D-A36A-6A63-B2AD-B4E15FD788C0}"/>
              </a:ext>
            </a:extLst>
          </p:cNvPr>
          <p:cNvSpPr txBox="1"/>
          <p:nvPr/>
        </p:nvSpPr>
        <p:spPr>
          <a:xfrm>
            <a:off x="858370" y="4128490"/>
            <a:ext cx="742725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lived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France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for ten years.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F1A791E-2F3D-977D-EB1C-C5A3269F81E6}"/>
              </a:ext>
            </a:extLst>
          </p:cNvPr>
          <p:cNvSpPr txBox="1"/>
          <p:nvPr/>
        </p:nvSpPr>
        <p:spPr>
          <a:xfrm>
            <a:off x="1575061" y="690490"/>
            <a:ext cx="5993875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85278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C9402-C673-CF97-7845-49E940AA1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148B40B-97B1-6569-15A4-E0A9435D35C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6771431-951C-8A70-441E-D9ACCEFBFB53}"/>
              </a:ext>
            </a:extLst>
          </p:cNvPr>
          <p:cNvSpPr txBox="1"/>
          <p:nvPr/>
        </p:nvSpPr>
        <p:spPr>
          <a:xfrm>
            <a:off x="426308" y="2409490"/>
            <a:ext cx="829138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[l----]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France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[f--] ten years.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I have lived in France for ten years.">
            <a:hlinkClick r:id="" action="ppaction://media"/>
            <a:extLst>
              <a:ext uri="{FF2B5EF4-FFF2-40B4-BE49-F238E27FC236}">
                <a16:creationId xmlns:a16="http://schemas.microsoft.com/office/drawing/2014/main" id="{CA71B90B-E95A-ED11-B65A-E65FD31265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7679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77347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D98698-DDF2-6028-CFF6-C34945CCA4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BE1D921-4B03-8150-81F2-DE0E2861403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69B96C0-715E-58FA-3F25-6CF75528069F}"/>
              </a:ext>
            </a:extLst>
          </p:cNvPr>
          <p:cNvSpPr txBox="1"/>
          <p:nvPr/>
        </p:nvSpPr>
        <p:spPr>
          <a:xfrm>
            <a:off x="1585178" y="2398429"/>
            <a:ext cx="5973644" cy="2061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45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住んでいます</a:t>
            </a:r>
            <a:r>
              <a:rPr kumimoji="1" lang="en-US" altLang="ja-JP" sz="445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フランスに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年間</a:t>
            </a:r>
            <a:r>
              <a:rPr kumimoji="1" lang="en-US" altLang="ja-JP" sz="445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ja-JP" altLang="en-US" sz="445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I have lived in France for ten years.">
            <a:hlinkClick r:id="" action="ppaction://media"/>
            <a:extLst>
              <a:ext uri="{FF2B5EF4-FFF2-40B4-BE49-F238E27FC236}">
                <a16:creationId xmlns:a16="http://schemas.microsoft.com/office/drawing/2014/main" id="{D51323E4-CEC0-E4A3-B02F-A5CC4F4632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17679" y="650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59598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16620</TotalTime>
  <Words>823</Words>
  <Application>Microsoft Office PowerPoint</Application>
  <PresentationFormat>画面に合わせる (4:3)</PresentationFormat>
  <Paragraphs>141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2039</cp:revision>
  <cp:lastPrinted>2016-06-23T16:36:17Z</cp:lastPrinted>
  <dcterms:created xsi:type="dcterms:W3CDTF">2016-05-30T03:13:09Z</dcterms:created>
  <dcterms:modified xsi:type="dcterms:W3CDTF">2025-11-21T09:31:57Z</dcterms:modified>
</cp:coreProperties>
</file>