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handoutMasterIdLst>
    <p:handoutMasterId r:id="rId38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3623" r:id="rId10"/>
    <p:sldId id="3644" r:id="rId11"/>
    <p:sldId id="3683" r:id="rId12"/>
    <p:sldId id="3523" r:id="rId13"/>
    <p:sldId id="3561" r:id="rId14"/>
    <p:sldId id="3562" r:id="rId15"/>
    <p:sldId id="3563" r:id="rId16"/>
    <p:sldId id="3564" r:id="rId17"/>
    <p:sldId id="3565" r:id="rId18"/>
    <p:sldId id="3566" r:id="rId19"/>
    <p:sldId id="3567" r:id="rId20"/>
    <p:sldId id="3568" r:id="rId21"/>
    <p:sldId id="3569" r:id="rId22"/>
    <p:sldId id="3570" r:id="rId23"/>
    <p:sldId id="3573" r:id="rId24"/>
    <p:sldId id="3648" r:id="rId25"/>
    <p:sldId id="3577" r:id="rId26"/>
    <p:sldId id="3649" r:id="rId27"/>
    <p:sldId id="3650" r:id="rId28"/>
    <p:sldId id="3583" r:id="rId29"/>
    <p:sldId id="3587" r:id="rId30"/>
    <p:sldId id="3588" r:id="rId31"/>
    <p:sldId id="3589" r:id="rId32"/>
    <p:sldId id="3684" r:id="rId33"/>
    <p:sldId id="3655" r:id="rId34"/>
    <p:sldId id="3685" r:id="rId35"/>
    <p:sldId id="3609" r:id="rId36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C2A"/>
    <a:srgbClr val="00FF00"/>
    <a:srgbClr val="FFFF8B"/>
    <a:srgbClr val="B4FEB4"/>
    <a:srgbClr val="FF3399"/>
    <a:srgbClr val="0043C8"/>
    <a:srgbClr val="FFFF00"/>
    <a:srgbClr val="CC3399"/>
    <a:srgbClr val="F8CBAD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9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62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media" Target="../media/media13.wav"/><Relationship Id="rId7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4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5.mp3"/><Relationship Id="rId11" Type="http://schemas.openxmlformats.org/officeDocument/2006/relationships/image" Target="../media/image9.png"/><Relationship Id="rId5" Type="http://schemas.microsoft.com/office/2007/relationships/media" Target="../media/media15.mp3"/><Relationship Id="rId10" Type="http://schemas.openxmlformats.org/officeDocument/2006/relationships/image" Target="../media/image8.png"/><Relationship Id="rId4" Type="http://schemas.openxmlformats.org/officeDocument/2006/relationships/audio" Target="../media/media14.mp3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17.mp3"/><Relationship Id="rId7" Type="http://schemas.openxmlformats.org/officeDocument/2006/relationships/image" Target="../media/image9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18.png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19.mp3"/><Relationship Id="rId7" Type="http://schemas.openxmlformats.org/officeDocument/2006/relationships/image" Target="../media/image20.png"/><Relationship Id="rId12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9.png"/><Relationship Id="rId11" Type="http://schemas.microsoft.com/office/2007/relationships/hdphoto" Target="../media/hdphoto1.wdp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9.png"/><Relationship Id="rId4" Type="http://schemas.openxmlformats.org/officeDocument/2006/relationships/audio" Target="../media/media19.mp3"/><Relationship Id="rId9" Type="http://schemas.openxmlformats.org/officeDocument/2006/relationships/image" Target="../media/image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2930911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No.3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現在完了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Text Box 40">
            <a:extLst>
              <a:ext uri="{FF2B5EF4-FFF2-40B4-BE49-F238E27FC236}">
                <a16:creationId xmlns:a16="http://schemas.microsoft.com/office/drawing/2014/main" id="{2718A281-BD8B-EA5B-D435-3E406C715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継続用法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154C6DA-9E85-B990-1A49-2B74D89246EE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CA5567B-CE53-2444-7FD6-3308E2E67315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DCB96251-39FE-C57A-33E8-D8ABCABE1FE8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214C7BDA-E75D-F8B5-3582-FBABBFFABD39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8C75A5EF-F3D0-ACDD-81D9-B8C1A7BF0747}"/>
                </a:ext>
              </a:extLst>
            </p:cNvPr>
            <p:cNvSpPr txBox="1"/>
            <p:nvPr/>
          </p:nvSpPr>
          <p:spPr>
            <a:xfrm>
              <a:off x="404076" y="1524524"/>
              <a:ext cx="827319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「ジーンズの小さいポケットは</a:t>
              </a:r>
            </a:p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                小銭を入れるために作られました」</a:t>
              </a:r>
            </a:p>
          </p:txBody>
        </p:sp>
      </p:grpSp>
      <p:pic>
        <p:nvPicPr>
          <p:cNvPr id="15" name="図 14">
            <a:extLst>
              <a:ext uri="{FF2B5EF4-FFF2-40B4-BE49-F238E27FC236}">
                <a16:creationId xmlns:a16="http://schemas.microsoft.com/office/drawing/2014/main" id="{38A64D87-2D0B-8513-8EA5-6ED1C4303B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6" name="乗算記号 15">
            <a:extLst>
              <a:ext uri="{FF2B5EF4-FFF2-40B4-BE49-F238E27FC236}">
                <a16:creationId xmlns:a16="http://schemas.microsoft.com/office/drawing/2014/main" id="{1AB6F350-1222-4D89-5AAA-584552CCA697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7" name="楕円 16">
            <a:extLst>
              <a:ext uri="{FF2B5EF4-FFF2-40B4-BE49-F238E27FC236}">
                <a16:creationId xmlns:a16="http://schemas.microsoft.com/office/drawing/2014/main" id="{8216306D-6B4A-277A-BF9C-D07340AD24B0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AS_G3_03_05_reading_s1_1">
            <a:hlinkClick r:id="" action="ppaction://media"/>
            <a:extLst>
              <a:ext uri="{FF2B5EF4-FFF2-40B4-BE49-F238E27FC236}">
                <a16:creationId xmlns:a16="http://schemas.microsoft.com/office/drawing/2014/main" id="{503B912F-4479-FEDF-753E-7B1863749D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404475" y="1412875"/>
            <a:ext cx="406400" cy="406400"/>
          </a:xfrm>
          <a:prstGeom prst="rect">
            <a:avLst/>
          </a:prstGeom>
        </p:spPr>
      </p:pic>
      <p:pic>
        <p:nvPicPr>
          <p:cNvPr id="11" name="AS_G3_03_06_reading_s1_2">
            <a:hlinkClick r:id="" action="ppaction://media"/>
            <a:extLst>
              <a:ext uri="{FF2B5EF4-FFF2-40B4-BE49-F238E27FC236}">
                <a16:creationId xmlns:a16="http://schemas.microsoft.com/office/drawing/2014/main" id="{5F344ED3-2E1E-3B3E-F677-A067526A92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30143" y="144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987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10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sp>
        <p:nvSpPr>
          <p:cNvPr id="2" name="乗算記号 1">
            <a:extLst>
              <a:ext uri="{FF2B5EF4-FFF2-40B4-BE49-F238E27FC236}">
                <a16:creationId xmlns:a16="http://schemas.microsoft.com/office/drawing/2014/main" id="{8A747158-49E2-615B-F183-5B36362C7341}"/>
              </a:ext>
            </a:extLst>
          </p:cNvPr>
          <p:cNvSpPr/>
          <p:nvPr/>
        </p:nvSpPr>
        <p:spPr>
          <a:xfrm>
            <a:off x="2680643" y="307449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EC050AD6-AF20-CC35-648F-0850A486D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97" y="1404730"/>
            <a:ext cx="8833708" cy="4494213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/>
          <p:nvPr/>
        </p:nvCxnSpPr>
        <p:spPr>
          <a:xfrm flipH="1">
            <a:off x="2933654" y="145030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F8643CA6-9F3A-9B94-0873-82DCFDCB67E9}"/>
              </a:ext>
            </a:extLst>
          </p:cNvPr>
          <p:cNvCxnSpPr/>
          <p:nvPr/>
        </p:nvCxnSpPr>
        <p:spPr>
          <a:xfrm flipH="1">
            <a:off x="8416394" y="14503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8AE05F75-DF0C-17B5-9BF1-56F2F039C107}"/>
              </a:ext>
            </a:extLst>
          </p:cNvPr>
          <p:cNvCxnSpPr/>
          <p:nvPr/>
        </p:nvCxnSpPr>
        <p:spPr>
          <a:xfrm flipH="1">
            <a:off x="1610455" y="20347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53C6F28D-4211-8CE8-30CE-6BFF84720690}"/>
              </a:ext>
            </a:extLst>
          </p:cNvPr>
          <p:cNvCxnSpPr/>
          <p:nvPr/>
        </p:nvCxnSpPr>
        <p:spPr>
          <a:xfrm flipH="1">
            <a:off x="3611225" y="20347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80B2AD0E-F855-05AF-DD78-EE6DCC5F1780}"/>
              </a:ext>
            </a:extLst>
          </p:cNvPr>
          <p:cNvCxnSpPr/>
          <p:nvPr/>
        </p:nvCxnSpPr>
        <p:spPr>
          <a:xfrm flipH="1">
            <a:off x="6667790" y="20347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>
            <a:extLst>
              <a:ext uri="{FF2B5EF4-FFF2-40B4-BE49-F238E27FC236}">
                <a16:creationId xmlns:a16="http://schemas.microsoft.com/office/drawing/2014/main" id="{A570BDF5-FC89-9FB7-8874-E47E92EFF0A4}"/>
              </a:ext>
            </a:extLst>
          </p:cNvPr>
          <p:cNvCxnSpPr/>
          <p:nvPr/>
        </p:nvCxnSpPr>
        <p:spPr>
          <a:xfrm flipH="1">
            <a:off x="2090153" y="26668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14CDD08E-C38E-B02B-7C56-BE2A7BF1D1C0}"/>
              </a:ext>
            </a:extLst>
          </p:cNvPr>
          <p:cNvCxnSpPr/>
          <p:nvPr/>
        </p:nvCxnSpPr>
        <p:spPr>
          <a:xfrm flipH="1">
            <a:off x="4654405" y="26668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2F0B63AB-F0E7-1943-DF6D-E9DD70480AFD}"/>
              </a:ext>
            </a:extLst>
          </p:cNvPr>
          <p:cNvCxnSpPr/>
          <p:nvPr/>
        </p:nvCxnSpPr>
        <p:spPr>
          <a:xfrm flipH="1">
            <a:off x="7419375" y="266684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538521DA-5901-F89B-3181-E273D3E0ECDB}"/>
              </a:ext>
            </a:extLst>
          </p:cNvPr>
          <p:cNvCxnSpPr/>
          <p:nvPr/>
        </p:nvCxnSpPr>
        <p:spPr>
          <a:xfrm flipH="1">
            <a:off x="2031828" y="32972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0341DFAF-D60E-BF0A-6097-968EF2B6B71F}"/>
              </a:ext>
            </a:extLst>
          </p:cNvPr>
          <p:cNvCxnSpPr/>
          <p:nvPr/>
        </p:nvCxnSpPr>
        <p:spPr>
          <a:xfrm flipH="1">
            <a:off x="3818390" y="329720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32523F20-D5C0-2C7F-20B9-BCF934EEF49E}"/>
              </a:ext>
            </a:extLst>
          </p:cNvPr>
          <p:cNvCxnSpPr/>
          <p:nvPr/>
        </p:nvCxnSpPr>
        <p:spPr>
          <a:xfrm flipH="1">
            <a:off x="5993819" y="329720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2D2FD92E-F8CC-99D3-F616-26434BE9F94D}"/>
              </a:ext>
            </a:extLst>
          </p:cNvPr>
          <p:cNvCxnSpPr/>
          <p:nvPr/>
        </p:nvCxnSpPr>
        <p:spPr>
          <a:xfrm flipH="1">
            <a:off x="7647860" y="32914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E07FBD2-00BD-A0AA-7B27-6D88232623F3}"/>
              </a:ext>
            </a:extLst>
          </p:cNvPr>
          <p:cNvCxnSpPr/>
          <p:nvPr/>
        </p:nvCxnSpPr>
        <p:spPr>
          <a:xfrm flipH="1">
            <a:off x="8217144" y="329147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>
            <a:extLst>
              <a:ext uri="{FF2B5EF4-FFF2-40B4-BE49-F238E27FC236}">
                <a16:creationId xmlns:a16="http://schemas.microsoft.com/office/drawing/2014/main" id="{BB9017D3-237D-ACDE-FD0C-B48B72301AD8}"/>
              </a:ext>
            </a:extLst>
          </p:cNvPr>
          <p:cNvCxnSpPr/>
          <p:nvPr/>
        </p:nvCxnSpPr>
        <p:spPr>
          <a:xfrm flipH="1">
            <a:off x="1901758" y="3948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4740AC70-0398-08D1-7999-2F29D18C0243}"/>
              </a:ext>
            </a:extLst>
          </p:cNvPr>
          <p:cNvCxnSpPr/>
          <p:nvPr/>
        </p:nvCxnSpPr>
        <p:spPr>
          <a:xfrm flipH="1">
            <a:off x="3962869" y="394895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>
            <a:extLst>
              <a:ext uri="{FF2B5EF4-FFF2-40B4-BE49-F238E27FC236}">
                <a16:creationId xmlns:a16="http://schemas.microsoft.com/office/drawing/2014/main" id="{50F19E5C-0E8E-4A44-43DD-0D1EB7B73E6C}"/>
              </a:ext>
            </a:extLst>
          </p:cNvPr>
          <p:cNvCxnSpPr/>
          <p:nvPr/>
        </p:nvCxnSpPr>
        <p:spPr>
          <a:xfrm flipH="1">
            <a:off x="3962868" y="450301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>
            <a:extLst>
              <a:ext uri="{FF2B5EF4-FFF2-40B4-BE49-F238E27FC236}">
                <a16:creationId xmlns:a16="http://schemas.microsoft.com/office/drawing/2014/main" id="{1587DD7D-DE25-ACAA-B79C-C9D82663B423}"/>
              </a:ext>
            </a:extLst>
          </p:cNvPr>
          <p:cNvCxnSpPr/>
          <p:nvPr/>
        </p:nvCxnSpPr>
        <p:spPr>
          <a:xfrm flipH="1">
            <a:off x="4971732" y="145030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A5876696-F5AF-05C0-079D-D438F802EED1}"/>
              </a:ext>
            </a:extLst>
          </p:cNvPr>
          <p:cNvCxnSpPr/>
          <p:nvPr/>
        </p:nvCxnSpPr>
        <p:spPr>
          <a:xfrm flipH="1">
            <a:off x="8710840" y="394895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AS_G3_03_07_reading_s2">
            <a:hlinkClick r:id="" action="ppaction://media"/>
            <a:extLst>
              <a:ext uri="{FF2B5EF4-FFF2-40B4-BE49-F238E27FC236}">
                <a16:creationId xmlns:a16="http://schemas.microsoft.com/office/drawing/2014/main" id="{06F4E51A-2168-068B-358A-A38C51CC35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5675" y="879475"/>
            <a:ext cx="406400" cy="406400"/>
          </a:xfrm>
          <a:prstGeom prst="rect">
            <a:avLst/>
          </a:prstGeom>
        </p:spPr>
      </p:pic>
      <p:pic>
        <p:nvPicPr>
          <p:cNvPr id="39" name="AS_G3_03_07_reading_s2">
            <a:hlinkClick r:id="" action="ppaction://media"/>
            <a:extLst>
              <a:ext uri="{FF2B5EF4-FFF2-40B4-BE49-F238E27FC236}">
                <a16:creationId xmlns:a16="http://schemas.microsoft.com/office/drawing/2014/main" id="{23794667-AABC-EE15-B484-73E7E86A76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5675" y="1568450"/>
            <a:ext cx="406400" cy="406400"/>
          </a:xfrm>
          <a:prstGeom prst="rect">
            <a:avLst/>
          </a:prstGeom>
        </p:spPr>
      </p:pic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C7D94249-C3C3-C381-1B48-DEC07CF90FFD}"/>
              </a:ext>
            </a:extLst>
          </p:cNvPr>
          <p:cNvCxnSpPr/>
          <p:nvPr/>
        </p:nvCxnSpPr>
        <p:spPr>
          <a:xfrm flipH="1">
            <a:off x="6024794" y="450301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0B96ED5A-F617-A462-7983-7ECB95D4C365}"/>
              </a:ext>
            </a:extLst>
          </p:cNvPr>
          <p:cNvCxnSpPr/>
          <p:nvPr/>
        </p:nvCxnSpPr>
        <p:spPr>
          <a:xfrm flipH="1">
            <a:off x="7436838" y="450301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47A66A87-288A-DAF5-17F8-7C1A0CFC8B45}"/>
              </a:ext>
            </a:extLst>
          </p:cNvPr>
          <p:cNvCxnSpPr/>
          <p:nvPr/>
        </p:nvCxnSpPr>
        <p:spPr>
          <a:xfrm flipH="1">
            <a:off x="2882432" y="51757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0F1CD53F-E29C-A493-5510-6B19240FBE85}"/>
              </a:ext>
            </a:extLst>
          </p:cNvPr>
          <p:cNvCxnSpPr/>
          <p:nvPr/>
        </p:nvCxnSpPr>
        <p:spPr>
          <a:xfrm flipH="1">
            <a:off x="3998903" y="51757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562BF5BA-3BA1-BB93-C4D1-B16664C6E526}"/>
              </a:ext>
            </a:extLst>
          </p:cNvPr>
          <p:cNvCxnSpPr/>
          <p:nvPr/>
        </p:nvCxnSpPr>
        <p:spPr>
          <a:xfrm flipH="1">
            <a:off x="5459043" y="5175783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74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7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C0CB898-A361-08D7-26F0-D30F3BDECA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74" y="682296"/>
            <a:ext cx="6934653" cy="6120276"/>
          </a:xfrm>
          <a:prstGeom prst="rect">
            <a:avLst/>
          </a:prstGeom>
        </p:spPr>
      </p:pic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AS_G3_03_10_reading_s3">
            <a:hlinkClick r:id="" action="ppaction://media"/>
            <a:extLst>
              <a:ext uri="{FF2B5EF4-FFF2-40B4-BE49-F238E27FC236}">
                <a16:creationId xmlns:a16="http://schemas.microsoft.com/office/drawing/2014/main" id="{7E7E852F-4D48-2567-228F-582D8160E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3215" y="12573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563096D-480F-1E73-BC49-B853913A4B8A}"/>
              </a:ext>
            </a:extLst>
          </p:cNvPr>
          <p:cNvSpPr/>
          <p:nvPr/>
        </p:nvSpPr>
        <p:spPr>
          <a:xfrm>
            <a:off x="834473" y="3279017"/>
            <a:ext cx="529286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EC32E46-DD1E-920F-FEFD-EB80EA1B60B3}"/>
              </a:ext>
            </a:extLst>
          </p:cNvPr>
          <p:cNvSpPr/>
          <p:nvPr/>
        </p:nvSpPr>
        <p:spPr>
          <a:xfrm>
            <a:off x="834473" y="2467296"/>
            <a:ext cx="7155845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4B0D41-0C60-D222-5D74-AB6E2556E679}"/>
              </a:ext>
            </a:extLst>
          </p:cNvPr>
          <p:cNvSpPr/>
          <p:nvPr/>
        </p:nvSpPr>
        <p:spPr>
          <a:xfrm>
            <a:off x="834473" y="2878401"/>
            <a:ext cx="628417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BD01951-4C17-0BF2-B540-F1889E0C7C8A}"/>
              </a:ext>
            </a:extLst>
          </p:cNvPr>
          <p:cNvSpPr/>
          <p:nvPr/>
        </p:nvSpPr>
        <p:spPr>
          <a:xfrm>
            <a:off x="864066" y="1759717"/>
            <a:ext cx="666477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P.22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・現在完了は、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〈have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］＋過去分詞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の形で表す。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・「継続」を表す現在完了は、過去のある時点に始まった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動作や状態が現在まで継続していることを表し、　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「（ずっと）～している」という意味になる。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 animBg="1"/>
      <p:bldP spid="9" grpId="0" animBg="1"/>
      <p:bldP spid="1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FC1CFAD-F04F-ED6A-FB1A-67E7E6ED0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4653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7FEA18F8-A17E-79E6-14E2-68111B43F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34653" cy="6120276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919C6E5-7F79-ACC1-3A04-89B143BC76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533" y="191164"/>
            <a:ext cx="6900934" cy="6120274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S_G3_03_01_kihon">
            <a:hlinkClick r:id="" action="ppaction://media"/>
            <a:extLst>
              <a:ext uri="{FF2B5EF4-FFF2-40B4-BE49-F238E27FC236}">
                <a16:creationId xmlns:a16="http://schemas.microsoft.com/office/drawing/2014/main" id="{C9395968-F30A-37A5-8CC5-39E5777E8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7475" y="1184483"/>
            <a:ext cx="406400" cy="4064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6ECF9B6-6D15-6003-DFFB-18F554AC553C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8F10936-6748-2E12-CD49-64B9EEDC2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277" y="1387683"/>
            <a:ext cx="8592772" cy="5206013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F6A0957-BC0A-83D0-A0BD-59E7528B1644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EEAB68A-DE67-15FD-8090-AA38E23B0BCA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762F7075-88D7-9C02-5DB3-BCCC3E3960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202" y="1872128"/>
            <a:ext cx="8763596" cy="4553126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1747836" y="1899757"/>
            <a:ext cx="228314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loved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A372B4D-25C9-C39C-2DD5-B62EEA800181}"/>
              </a:ext>
            </a:extLst>
          </p:cNvPr>
          <p:cNvSpPr txBox="1"/>
          <p:nvPr/>
        </p:nvSpPr>
        <p:spPr>
          <a:xfrm>
            <a:off x="6233192" y="1899757"/>
            <a:ext cx="11874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since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AF768433-D5E8-64D2-3302-58B507EA8984}"/>
              </a:ext>
            </a:extLst>
          </p:cNvPr>
          <p:cNvSpPr txBox="1"/>
          <p:nvPr/>
        </p:nvSpPr>
        <p:spPr>
          <a:xfrm>
            <a:off x="1906525" y="2414626"/>
            <a:ext cx="5590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71B1E71-B489-F190-645F-88A3165BFEB0}"/>
              </a:ext>
            </a:extLst>
          </p:cNvPr>
          <p:cNvSpPr txBox="1"/>
          <p:nvPr/>
        </p:nvSpPr>
        <p:spPr>
          <a:xfrm>
            <a:off x="673102" y="2924850"/>
            <a:ext cx="13529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above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D4ECDB7-A3EC-3DD2-A1FA-E31BD4EFEC75}"/>
              </a:ext>
            </a:extLst>
          </p:cNvPr>
          <p:cNvSpPr txBox="1"/>
          <p:nvPr/>
        </p:nvSpPr>
        <p:spPr>
          <a:xfrm>
            <a:off x="1781646" y="3467348"/>
            <a:ext cx="21578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to       hold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3E0D60E-BF7F-02EE-9320-6DDFCB38F3B5}"/>
              </a:ext>
            </a:extLst>
          </p:cNvPr>
          <p:cNvSpPr txBox="1"/>
          <p:nvPr/>
        </p:nvSpPr>
        <p:spPr>
          <a:xfrm>
            <a:off x="6668435" y="3467348"/>
            <a:ext cx="19196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       the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988BDCA-2226-1EE5-7E84-7CC289672FE7}"/>
              </a:ext>
            </a:extLst>
          </p:cNvPr>
          <p:cNvSpPr txBox="1"/>
          <p:nvPr/>
        </p:nvSpPr>
        <p:spPr>
          <a:xfrm>
            <a:off x="4537406" y="4467403"/>
            <a:ext cx="16957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became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808220B8-C61B-924E-0084-26E20A368FA8}"/>
              </a:ext>
            </a:extLst>
          </p:cNvPr>
          <p:cNvSpPr txBox="1"/>
          <p:nvPr/>
        </p:nvSpPr>
        <p:spPr>
          <a:xfrm>
            <a:off x="780076" y="5005286"/>
            <a:ext cx="37919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not       used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0E6503A3-9268-F19D-A72A-7F06CA7CB379}"/>
              </a:ext>
            </a:extLst>
          </p:cNvPr>
          <p:cNvSpPr txBox="1"/>
          <p:nvPr/>
        </p:nvSpPr>
        <p:spPr>
          <a:xfrm>
            <a:off x="6626059" y="5005286"/>
            <a:ext cx="169578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However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3" name="AS_G3_03_11_reading_s6_1">
            <a:hlinkClick r:id="" action="ppaction://media"/>
            <a:extLst>
              <a:ext uri="{FF2B5EF4-FFF2-40B4-BE49-F238E27FC236}">
                <a16:creationId xmlns:a16="http://schemas.microsoft.com/office/drawing/2014/main" id="{D7498B4D-D9DE-8A21-3674-6F68FD8862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6189" y="814769"/>
            <a:ext cx="406400" cy="406400"/>
          </a:xfrm>
          <a:prstGeom prst="rect">
            <a:avLst/>
          </a:prstGeom>
        </p:spPr>
      </p:pic>
      <p:pic>
        <p:nvPicPr>
          <p:cNvPr id="24" name="AS_G3_03_12_reading_s6_2">
            <a:hlinkClick r:id="" action="ppaction://media"/>
            <a:extLst>
              <a:ext uri="{FF2B5EF4-FFF2-40B4-BE49-F238E27FC236}">
                <a16:creationId xmlns:a16="http://schemas.microsoft.com/office/drawing/2014/main" id="{33FC7934-0465-27D6-12FC-FD4C193414E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6189" y="1483033"/>
            <a:ext cx="406400" cy="406400"/>
          </a:xfrm>
          <a:prstGeom prst="rect">
            <a:avLst/>
          </a:prstGeom>
        </p:spPr>
      </p:pic>
      <p:pic>
        <p:nvPicPr>
          <p:cNvPr id="26" name="AS_G3_03_11_reading_s6_1">
            <a:hlinkClick r:id="" action="ppaction://media"/>
            <a:extLst>
              <a:ext uri="{FF2B5EF4-FFF2-40B4-BE49-F238E27FC236}">
                <a16:creationId xmlns:a16="http://schemas.microsoft.com/office/drawing/2014/main" id="{40FEEA33-5D1F-E855-A395-5AABA68D8AE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6189" y="2980572"/>
            <a:ext cx="406400" cy="406400"/>
          </a:xfrm>
          <a:prstGeom prst="rect">
            <a:avLst/>
          </a:prstGeom>
        </p:spPr>
      </p:pic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2C122D1B-9062-5685-DBBC-D53C93DD33F5}"/>
              </a:ext>
            </a:extLst>
          </p:cNvPr>
          <p:cNvSpPr txBox="1"/>
          <p:nvPr/>
        </p:nvSpPr>
        <p:spPr>
          <a:xfrm>
            <a:off x="2682387" y="5547784"/>
            <a:ext cx="256571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    remained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575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14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7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2" grpId="0"/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3_03_14_reading_s7_1">
            <a:hlinkClick r:id="" action="ppaction://media"/>
            <a:extLst>
              <a:ext uri="{FF2B5EF4-FFF2-40B4-BE49-F238E27FC236}">
                <a16:creationId xmlns:a16="http://schemas.microsoft.com/office/drawing/2014/main" id="{A84CA4DC-F58B-F020-BD17-D38892263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0775" y="53975"/>
            <a:ext cx="406400" cy="406400"/>
          </a:xfrm>
          <a:prstGeom prst="rect">
            <a:avLst/>
          </a:prstGeom>
        </p:spPr>
      </p:pic>
      <p:pic>
        <p:nvPicPr>
          <p:cNvPr id="9" name="AS_G3_03_15_reading_s7_2">
            <a:hlinkClick r:id="" action="ppaction://media"/>
            <a:extLst>
              <a:ext uri="{FF2B5EF4-FFF2-40B4-BE49-F238E27FC236}">
                <a16:creationId xmlns:a16="http://schemas.microsoft.com/office/drawing/2014/main" id="{F5DB2DE4-ABD7-02A5-DB46-E2B3619C8F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0775" y="1084484"/>
            <a:ext cx="406400" cy="406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99BFC8A-B120-48F1-1761-279214781D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136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0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12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B0E10FE-8403-FBB4-B56D-99C2CAB2E0D9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AC51444-7D62-A597-0328-D46998D9C369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1CC32C4F-560C-9CFE-269C-C833FC7DFA8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336F515-FA7C-FA92-1543-39963EEE045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13" name="楕円 12">
            <a:extLst>
              <a:ext uri="{FF2B5EF4-FFF2-40B4-BE49-F238E27FC236}">
                <a16:creationId xmlns:a16="http://schemas.microsoft.com/office/drawing/2014/main" id="{943ECD77-01E9-360A-1FED-C07FB2DB0E87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FCBE04EF-676D-BD58-045E-DA29E72E7CF9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C6970FFB-9C5E-DB1F-3875-BAC9148553AE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2CB413FF-9DC2-3CDB-E1ED-38F0CA994F8D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10EEDE54-28B0-546E-2110-922E1089A17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F8DCC6BB-CC53-9748-47E3-334EC0E655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C9C25A67-FC89-8403-F8DE-EF867AA95ADF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797775E7-82A0-62AE-36F7-67DCFB29BCD7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5F8A32B8-2375-C7CB-059D-56299B005C09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5C772F8E-F356-B036-3079-C6AE210C987C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E169BE1B-01E8-E425-F00F-2773A593513C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BFB9D48F-3002-F358-CBDF-EA61C86CA914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AS_G3_03_16_reading_s8_1">
            <a:hlinkClick r:id="" action="ppaction://media"/>
            <a:extLst>
              <a:ext uri="{FF2B5EF4-FFF2-40B4-BE49-F238E27FC236}">
                <a16:creationId xmlns:a16="http://schemas.microsoft.com/office/drawing/2014/main" id="{5D15C3CE-BBC2-8923-6EED-B03FF308A9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16937" y="1150938"/>
            <a:ext cx="406400" cy="406400"/>
          </a:xfrm>
          <a:prstGeom prst="rect">
            <a:avLst/>
          </a:prstGeom>
        </p:spPr>
      </p:pic>
      <p:pic>
        <p:nvPicPr>
          <p:cNvPr id="6" name="AS_G3_03_17_reading_s8_2">
            <a:hlinkClick r:id="" action="ppaction://media"/>
            <a:extLst>
              <a:ext uri="{FF2B5EF4-FFF2-40B4-BE49-F238E27FC236}">
                <a16:creationId xmlns:a16="http://schemas.microsoft.com/office/drawing/2014/main" id="{1728FCA8-A8D2-11D2-F1D7-ECC8C0F2AA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16937" y="21801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660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9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P.23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（ずっと）～しています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239F2856-91B5-DA87-21F2-504454D46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27" y="1087784"/>
            <a:ext cx="8736346" cy="5684941"/>
          </a:xfrm>
          <a:prstGeom prst="rect">
            <a:avLst/>
          </a:prstGeom>
        </p:spPr>
      </p:pic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65E99E1-FE06-EC57-37A1-16211B6AFE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27" y="1087784"/>
            <a:ext cx="8736346" cy="568494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354792" y="3396866"/>
            <a:ext cx="529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             since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3_03_03_kihon_t_1">
            <a:hlinkClick r:id="" action="ppaction://media"/>
            <a:extLst>
              <a:ext uri="{FF2B5EF4-FFF2-40B4-BE49-F238E27FC236}">
                <a16:creationId xmlns:a16="http://schemas.microsoft.com/office/drawing/2014/main" id="{134F4D54-7163-F834-9517-7338F1FF80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743" y="625477"/>
            <a:ext cx="406400" cy="406400"/>
          </a:xfrm>
          <a:prstGeom prst="rect">
            <a:avLst/>
          </a:prstGeom>
        </p:spPr>
      </p:pic>
      <p:pic>
        <p:nvPicPr>
          <p:cNvPr id="8" name="AS_G3_03_03_kihon_t_1">
            <a:hlinkClick r:id="" action="ppaction://media"/>
            <a:extLst>
              <a:ext uri="{FF2B5EF4-FFF2-40B4-BE49-F238E27FC236}">
                <a16:creationId xmlns:a16="http://schemas.microsoft.com/office/drawing/2014/main" id="{8372A765-8964-725A-1BCE-21D02FD47F5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58743" y="1359963"/>
            <a:ext cx="406400" cy="4064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26B804C-0FB0-2335-BD99-2AC2FC2C1A3D}"/>
              </a:ext>
            </a:extLst>
          </p:cNvPr>
          <p:cNvSpPr txBox="1"/>
          <p:nvPr/>
        </p:nvSpPr>
        <p:spPr>
          <a:xfrm>
            <a:off x="1354792" y="4601711"/>
            <a:ext cx="482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had            since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04A32EF-ED1C-2C21-B4D1-03B4FC03AE9D}"/>
              </a:ext>
            </a:extLst>
          </p:cNvPr>
          <p:cNvSpPr txBox="1"/>
          <p:nvPr/>
        </p:nvSpPr>
        <p:spPr>
          <a:xfrm>
            <a:off x="1354793" y="5806556"/>
            <a:ext cx="506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studied            since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2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7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8A9E096-2B69-3708-3F42-01E5241E5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27" y="1087784"/>
            <a:ext cx="8736346" cy="5684941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42061A-C281-304C-1CA2-39678275C351}"/>
              </a:ext>
            </a:extLst>
          </p:cNvPr>
          <p:cNvSpPr txBox="1"/>
          <p:nvPr/>
        </p:nvSpPr>
        <p:spPr>
          <a:xfrm>
            <a:off x="1354792" y="3396866"/>
            <a:ext cx="5295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played             since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50E12E5-DB13-7EB9-7BFE-0FD6A5D4F29D}"/>
              </a:ext>
            </a:extLst>
          </p:cNvPr>
          <p:cNvSpPr txBox="1"/>
          <p:nvPr/>
        </p:nvSpPr>
        <p:spPr>
          <a:xfrm>
            <a:off x="1354792" y="4601711"/>
            <a:ext cx="4826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   had            since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BFC1A85-070E-3508-28A4-DE4BAEF62FB7}"/>
              </a:ext>
            </a:extLst>
          </p:cNvPr>
          <p:cNvSpPr txBox="1"/>
          <p:nvPr/>
        </p:nvSpPr>
        <p:spPr>
          <a:xfrm>
            <a:off x="1354793" y="5806556"/>
            <a:ext cx="5065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have   studied            since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75408D4-8E90-DA2A-DC1A-B0B0D43A0A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98" y="1382197"/>
            <a:ext cx="8823804" cy="280524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 have played table tennis since I was a child.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3_03_04_kihon_t_2">
            <a:hlinkClick r:id="" action="ppaction://media"/>
            <a:extLst>
              <a:ext uri="{FF2B5EF4-FFF2-40B4-BE49-F238E27FC236}">
                <a16:creationId xmlns:a16="http://schemas.microsoft.com/office/drawing/2014/main" id="{E8D734EC-75CD-E6B7-27A1-009CD27C027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645775" y="42068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7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8B6647C-4842-F0AA-B95A-FEF5D380F9F8}"/>
              </a:ext>
            </a:extLst>
          </p:cNvPr>
          <p:cNvSpPr txBox="1">
            <a:spLocks/>
          </p:cNvSpPr>
          <p:nvPr/>
        </p:nvSpPr>
        <p:spPr>
          <a:xfrm>
            <a:off x="358782" y="210403"/>
            <a:ext cx="8607417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英語の文章を読もう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171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16620</TotalTime>
  <Words>661</Words>
  <Application>Microsoft Office PowerPoint</Application>
  <PresentationFormat>画面に合わせる (4:3)</PresentationFormat>
  <Paragraphs>116</Paragraphs>
  <Slides>35</Slides>
  <Notes>0</Notes>
  <HiddenSlides>0</HiddenSlides>
  <MMClips>39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35</vt:i4>
      </vt:variant>
    </vt:vector>
  </HeadingPairs>
  <TitlesOfParts>
    <vt:vector size="42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2039</cp:revision>
  <cp:lastPrinted>2016-06-23T16:36:17Z</cp:lastPrinted>
  <dcterms:created xsi:type="dcterms:W3CDTF">2016-05-30T03:13:09Z</dcterms:created>
  <dcterms:modified xsi:type="dcterms:W3CDTF">2025-11-21T09:27:05Z</dcterms:modified>
</cp:coreProperties>
</file>