
<file path=[Content_Types].xml><?xml version="1.0" encoding="utf-8"?>
<Types xmlns="http://schemas.openxmlformats.org/package/2006/content-types">
  <Default Extension="jpeg" ContentType="image/jpeg"/>
  <Default Extension="mp3" ContentType="audio/mpeg"/>
  <Default Extension="png" ContentType="image/pn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5"/>
  </p:notesMasterIdLst>
  <p:handoutMasterIdLst>
    <p:handoutMasterId r:id="rId26"/>
  </p:handoutMasterIdLst>
  <p:sldIdLst>
    <p:sldId id="3626" r:id="rId2"/>
    <p:sldId id="3647" r:id="rId3"/>
    <p:sldId id="2032" r:id="rId4"/>
    <p:sldId id="2033" r:id="rId5"/>
    <p:sldId id="2034" r:id="rId6"/>
    <p:sldId id="2035" r:id="rId7"/>
    <p:sldId id="2036" r:id="rId8"/>
    <p:sldId id="2037" r:id="rId9"/>
    <p:sldId id="2038" r:id="rId10"/>
    <p:sldId id="2039" r:id="rId11"/>
    <p:sldId id="2040" r:id="rId12"/>
    <p:sldId id="2041" r:id="rId13"/>
    <p:sldId id="2042" r:id="rId14"/>
    <p:sldId id="2043" r:id="rId15"/>
    <p:sldId id="2044" r:id="rId16"/>
    <p:sldId id="2045" r:id="rId17"/>
    <p:sldId id="2046" r:id="rId18"/>
    <p:sldId id="3622" r:id="rId19"/>
    <p:sldId id="3683" r:id="rId20"/>
    <p:sldId id="3684" r:id="rId21"/>
    <p:sldId id="3685" r:id="rId22"/>
    <p:sldId id="3686" r:id="rId23"/>
    <p:sldId id="3687" r:id="rId24"/>
  </p:sldIdLst>
  <p:sldSz cx="9144000" cy="6858000" type="screen4x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8CBAD"/>
    <a:srgbClr val="005C2A"/>
    <a:srgbClr val="00FF00"/>
    <a:srgbClr val="FFFF8B"/>
    <a:srgbClr val="B4FEB4"/>
    <a:srgbClr val="FF3399"/>
    <a:srgbClr val="0043C8"/>
    <a:srgbClr val="FFFF00"/>
    <a:srgbClr val="CC3399"/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644" autoAdjust="0"/>
    <p:restoredTop sz="94270" autoAdjust="0"/>
  </p:normalViewPr>
  <p:slideViewPr>
    <p:cSldViewPr snapToGrid="0">
      <p:cViewPr varScale="1">
        <p:scale>
          <a:sx n="113" d="100"/>
          <a:sy n="113" d="100"/>
        </p:scale>
        <p:origin x="1728" y="108"/>
      </p:cViewPr>
      <p:guideLst>
        <p:guide orient="horz" pos="2160"/>
        <p:guide pos="2880"/>
      </p:guideLst>
    </p:cSldViewPr>
  </p:slideViewPr>
  <p:notesTextViewPr>
    <p:cViewPr>
      <p:scale>
        <a:sx n="150" d="100"/>
        <a:sy n="15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r">
              <a:defRPr sz="1200"/>
            </a:lvl1pPr>
          </a:lstStyle>
          <a:p>
            <a:fld id="{2B1F34B9-0AC5-4E73-BF1F-21CCB564203A}" type="datetimeFigureOut">
              <a:rPr kumimoji="1" lang="ja-JP" altLang="en-US" smtClean="0"/>
              <a:t>2025/11/21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r">
              <a:defRPr sz="1200"/>
            </a:lvl1pPr>
          </a:lstStyle>
          <a:p>
            <a:fld id="{9E2676CF-156D-46B0-A308-5BE7C3EAC66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6514909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1002" y="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r">
              <a:defRPr sz="1200"/>
            </a:lvl1pPr>
          </a:lstStyle>
          <a:p>
            <a:fld id="{594C8D1A-E903-4CC0-AEC9-4041A386BBE5}" type="datetimeFigureOut">
              <a:rPr kumimoji="1" lang="ja-JP" altLang="en-US" smtClean="0"/>
              <a:t>2025/11/21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39838"/>
            <a:ext cx="4467225" cy="33512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034" tIns="46017" rIns="92034" bIns="46017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249" y="4777365"/>
            <a:ext cx="5437179" cy="3909042"/>
          </a:xfrm>
          <a:prstGeom prst="rect">
            <a:avLst/>
          </a:prstGeom>
        </p:spPr>
        <p:txBody>
          <a:bodyPr vert="horz" lIns="92034" tIns="46017" rIns="92034" bIns="46017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2863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1002" y="942863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r">
              <a:defRPr sz="1200"/>
            </a:lvl1pPr>
          </a:lstStyle>
          <a:p>
            <a:fld id="{EE94831B-95E8-4741-AC9E-FAE0388C9AD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760929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2025/11/21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55752668"/>
      </p:ext>
    </p:extLst>
  </p:cSld>
  <p:clrMapOvr>
    <a:masterClrMapping/>
  </p:clrMapOvr>
  <p:transition spd="slow">
    <p:push dir="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2025/11/21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32317179"/>
      </p:ext>
    </p:extLst>
  </p:cSld>
  <p:clrMapOvr>
    <a:masterClrMapping/>
  </p:clrMapOvr>
  <p:transition spd="slow">
    <p:push dir="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2025/11/21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79450813"/>
      </p:ext>
    </p:extLst>
  </p:cSld>
  <p:clrMapOvr>
    <a:masterClrMapping/>
  </p:clrMapOvr>
  <p:transition spd="slow">
    <p:push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2025/11/21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17482685"/>
      </p:ext>
    </p:extLst>
  </p:cSld>
  <p:clrMapOvr>
    <a:masterClrMapping/>
  </p:clrMapOvr>
  <p:transition spd="slow">
    <p:push dir="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2025/11/21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31753082"/>
      </p:ext>
    </p:extLst>
  </p:cSld>
  <p:clrMapOvr>
    <a:masterClrMapping/>
  </p:clrMapOvr>
  <p:transition spd="slow">
    <p:push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2025/11/21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957111"/>
      </p:ext>
    </p:extLst>
  </p:cSld>
  <p:clrMapOvr>
    <a:masterClrMapping/>
  </p:clrMapOvr>
  <p:transition spd="slow">
    <p:push dir="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2025/11/21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19854406"/>
      </p:ext>
    </p:extLst>
  </p:cSld>
  <p:clrMapOvr>
    <a:masterClrMapping/>
  </p:clrMapOvr>
  <p:transition spd="slow">
    <p:push dir="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2025/11/21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07942285"/>
      </p:ext>
    </p:extLst>
  </p:cSld>
  <p:clrMapOvr>
    <a:masterClrMapping/>
  </p:clrMapOvr>
  <p:transition spd="slow">
    <p:push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2025/11/21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8361322"/>
      </p:ext>
    </p:extLst>
  </p:cSld>
  <p:clrMapOvr>
    <a:masterClrMapping/>
  </p:clrMapOvr>
  <p:transition spd="slow">
    <p:push dir="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2025/11/21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0037060"/>
      </p:ext>
    </p:extLst>
  </p:cSld>
  <p:clrMapOvr>
    <a:masterClrMapping/>
  </p:clrMapOvr>
  <p:transition spd="slow">
    <p:push dir="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2025/11/21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15527187"/>
      </p:ext>
    </p:extLst>
  </p:cSld>
  <p:clrMapOvr>
    <a:masterClrMapping/>
  </p:clrMapOvr>
  <p:transition spd="slow">
    <p:push dir="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81BB68-B616-4D86-9C97-9FCD2C2CF585}" type="datetimeFigureOut">
              <a:rPr kumimoji="1" lang="ja-JP" altLang="en-US" smtClean="0"/>
              <a:t>2025/11/21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944093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slow">
    <p:push dir="u"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4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7.xml.rels><?xml version="1.0" encoding="UTF-8" standalone="yes"?>
<Relationships xmlns="http://schemas.openxmlformats.org/package/2006/relationships"><Relationship Id="rId3" Type="http://schemas.microsoft.com/office/2007/relationships/media" Target="../media/media8.mp3"/><Relationship Id="rId7" Type="http://schemas.openxmlformats.org/officeDocument/2006/relationships/image" Target="../media/image1.png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6" Type="http://schemas.openxmlformats.org/officeDocument/2006/relationships/audio" Target="../media/audio1.wav"/><Relationship Id="rId5" Type="http://schemas.openxmlformats.org/officeDocument/2006/relationships/slideLayout" Target="../slideLayouts/slideLayout2.xml"/><Relationship Id="rId4" Type="http://schemas.openxmlformats.org/officeDocument/2006/relationships/audio" Target="../media/media8.mp3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2.mp3"/><Relationship Id="rId1" Type="http://schemas.microsoft.com/office/2007/relationships/media" Target="../media/media2.mp3"/><Relationship Id="rId4" Type="http://schemas.openxmlformats.org/officeDocument/2006/relationships/image" Target="../media/image1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4" Type="http://schemas.openxmlformats.org/officeDocument/2006/relationships/image" Target="../media/image1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4" Type="http://schemas.openxmlformats.org/officeDocument/2006/relationships/image" Target="../media/image1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4" Type="http://schemas.openxmlformats.org/officeDocument/2006/relationships/image" Target="../media/image1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237364-B2E6-E658-E012-E3186E97CC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220CF7D3-5956-905F-6EB7-58E023AD31AF}"/>
              </a:ext>
            </a:extLst>
          </p:cNvPr>
          <p:cNvSpPr txBox="1"/>
          <p:nvPr/>
        </p:nvSpPr>
        <p:spPr>
          <a:xfrm>
            <a:off x="299831" y="415246"/>
            <a:ext cx="5171685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6600" b="1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Vocabulary</a:t>
            </a: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60481A35-CCD7-B949-3E66-0A05D5D2C66A}"/>
              </a:ext>
            </a:extLst>
          </p:cNvPr>
          <p:cNvSpPr/>
          <p:nvPr/>
        </p:nvSpPr>
        <p:spPr>
          <a:xfrm>
            <a:off x="66261" y="0"/>
            <a:ext cx="9011478" cy="6857999"/>
          </a:xfrm>
          <a:prstGeom prst="rect">
            <a:avLst/>
          </a:prstGeom>
          <a:noFill/>
          <a:ln w="1270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55922192-FCD6-10F8-07A0-770C53EF9377}"/>
              </a:ext>
            </a:extLst>
          </p:cNvPr>
          <p:cNvSpPr/>
          <p:nvPr/>
        </p:nvSpPr>
        <p:spPr>
          <a:xfrm>
            <a:off x="291548" y="1332987"/>
            <a:ext cx="8494643" cy="94926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9" name="Shortbridge24-1">
            <a:hlinkClick r:id="" action="ppaction://media"/>
            <a:extLst>
              <a:ext uri="{FF2B5EF4-FFF2-40B4-BE49-F238E27FC236}">
                <a16:creationId xmlns:a16="http://schemas.microsoft.com/office/drawing/2014/main" id="{CA4BAAB6-E858-7287-2294-935B9B2F152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080121" y="635217"/>
            <a:ext cx="609600" cy="60960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27821E6F-FAFE-E4E3-0820-80A3A4C1001D}"/>
              </a:ext>
            </a:extLst>
          </p:cNvPr>
          <p:cNvSpPr txBox="1"/>
          <p:nvPr/>
        </p:nvSpPr>
        <p:spPr>
          <a:xfrm rot="21600000">
            <a:off x="707941" y="2345654"/>
            <a:ext cx="7661855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FLASH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CARD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PRACTICE</a:t>
            </a:r>
            <a:r>
              <a:rPr kumimoji="1" lang="ja-JP" altLang="en-US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！</a:t>
            </a:r>
            <a:endParaRPr kumimoji="1" lang="ja-JP" altLang="en-US" sz="4400" b="1" dirty="0">
              <a:ln w="28575">
                <a:noFill/>
              </a:ln>
              <a:solidFill>
                <a:srgbClr val="FF3399"/>
              </a:solidFill>
            </a:endParaRPr>
          </a:p>
        </p:txBody>
      </p:sp>
      <p:sp>
        <p:nvSpPr>
          <p:cNvPr id="4" name="矢印: 右 3">
            <a:extLst>
              <a:ext uri="{FF2B5EF4-FFF2-40B4-BE49-F238E27FC236}">
                <a16:creationId xmlns:a16="http://schemas.microsoft.com/office/drawing/2014/main" id="{39299873-C9B0-0B4A-DA5E-210F92D7BE07}"/>
              </a:ext>
            </a:extLst>
          </p:cNvPr>
          <p:cNvSpPr/>
          <p:nvPr/>
        </p:nvSpPr>
        <p:spPr>
          <a:xfrm>
            <a:off x="6908798" y="2553504"/>
            <a:ext cx="1296821" cy="2178153"/>
          </a:xfrm>
          <a:prstGeom prst="rightArrow">
            <a:avLst/>
          </a:prstGeom>
          <a:solidFill>
            <a:srgbClr val="FF339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9520835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866" fill="hold"/>
                                        <p:tgtEl>
                                          <p:spTgt spid="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9"/>
                </p:tgtEl>
              </p:cMediaNode>
            </p:audio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742950" y="2105561"/>
            <a:ext cx="765810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eaten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8" name="G3_L4_kihon_v3_eaten">
            <a:hlinkClick r:id="" action="ppaction://media"/>
            <a:extLst>
              <a:ext uri="{FF2B5EF4-FFF2-40B4-BE49-F238E27FC236}">
                <a16:creationId xmlns:a16="http://schemas.microsoft.com/office/drawing/2014/main" id="{509F35FD-592F-4639-A031-6B7CCFBCE03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715963" y="1668463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4717289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36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1E1D95A5-4B46-4916-936B-F617A463497D}"/>
              </a:ext>
            </a:extLst>
          </p:cNvPr>
          <p:cNvSpPr txBox="1"/>
          <p:nvPr/>
        </p:nvSpPr>
        <p:spPr>
          <a:xfrm>
            <a:off x="152401" y="1905506"/>
            <a:ext cx="883920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eat </a:t>
            </a:r>
            <a:r>
              <a:rPr kumimoji="1" lang="ja-JP" altLang="en-US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の</a:t>
            </a:r>
          </a:p>
          <a:p>
            <a:pPr algn="ctr"/>
            <a:r>
              <a:rPr kumimoji="1" lang="ja-JP" altLang="en-US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過去分詞</a:t>
            </a:r>
          </a:p>
        </p:txBody>
      </p:sp>
      <p:pic>
        <p:nvPicPr>
          <p:cNvPr id="5" name="G3_L4_kihon_v3_eaten">
            <a:hlinkClick r:id="" action="ppaction://media"/>
            <a:extLst>
              <a:ext uri="{FF2B5EF4-FFF2-40B4-BE49-F238E27FC236}">
                <a16:creationId xmlns:a16="http://schemas.microsoft.com/office/drawing/2014/main" id="{4948C6F3-0836-4FF8-89A0-FB555EC27243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715963" y="1668463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1771811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36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8A3511BD-C664-413A-AF4B-00A204243C0D}"/>
              </a:ext>
            </a:extLst>
          </p:cNvPr>
          <p:cNvGrpSpPr/>
          <p:nvPr/>
        </p:nvGrpSpPr>
        <p:grpSpPr>
          <a:xfrm>
            <a:off x="815009" y="1636202"/>
            <a:ext cx="7513983" cy="3585596"/>
            <a:chOff x="815009" y="1991699"/>
            <a:chExt cx="7513983" cy="3585596"/>
          </a:xfrm>
        </p:grpSpPr>
        <p:sp>
          <p:nvSpPr>
            <p:cNvPr id="5" name="テキスト ボックス 4"/>
            <p:cNvSpPr txBox="1"/>
            <p:nvPr/>
          </p:nvSpPr>
          <p:spPr>
            <a:xfrm>
              <a:off x="815009" y="1991699"/>
              <a:ext cx="7513983" cy="20159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2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今まで</a:t>
              </a:r>
              <a:endParaRPr kumimoji="1" lang="ja-JP" altLang="en-US" sz="125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e---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3_L4_kihon_v4_ever">
            <a:hlinkClick r:id="" action="ppaction://media"/>
            <a:extLst>
              <a:ext uri="{FF2B5EF4-FFF2-40B4-BE49-F238E27FC236}">
                <a16:creationId xmlns:a16="http://schemas.microsoft.com/office/drawing/2014/main" id="{09345B66-B6E4-4AAA-A475-1655AD41CE1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702848" y="213360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2561218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36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158775" y="2105561"/>
            <a:ext cx="682645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ever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3_L4_kihon_v4_ever">
            <a:hlinkClick r:id="" action="ppaction://media"/>
            <a:extLst>
              <a:ext uri="{FF2B5EF4-FFF2-40B4-BE49-F238E27FC236}">
                <a16:creationId xmlns:a16="http://schemas.microsoft.com/office/drawing/2014/main" id="{81D61A1E-4FFC-4A4D-A04B-AF840B2FC33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702848" y="213360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6091403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36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7F0C667A-D404-4BCB-A121-6C80537213BC}"/>
              </a:ext>
            </a:extLst>
          </p:cNvPr>
          <p:cNvSpPr txBox="1"/>
          <p:nvPr/>
        </p:nvSpPr>
        <p:spPr>
          <a:xfrm>
            <a:off x="815009" y="2421032"/>
            <a:ext cx="7513983" cy="20159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2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今まで</a:t>
            </a:r>
            <a:endParaRPr kumimoji="1" lang="ja-JP" altLang="en-US" sz="125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3_L4_kihon_v4_ever">
            <a:hlinkClick r:id="" action="ppaction://media"/>
            <a:extLst>
              <a:ext uri="{FF2B5EF4-FFF2-40B4-BE49-F238E27FC236}">
                <a16:creationId xmlns:a16="http://schemas.microsoft.com/office/drawing/2014/main" id="{56182182-DB2F-484D-8715-5C7D877562D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702848" y="213360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7973305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36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4" name="グループ化 3">
            <a:extLst>
              <a:ext uri="{FF2B5EF4-FFF2-40B4-BE49-F238E27FC236}">
                <a16:creationId xmlns:a16="http://schemas.microsoft.com/office/drawing/2014/main" id="{0C06EE56-DFBC-4BDE-92F5-B88592E7DBD6}"/>
              </a:ext>
            </a:extLst>
          </p:cNvPr>
          <p:cNvGrpSpPr/>
          <p:nvPr/>
        </p:nvGrpSpPr>
        <p:grpSpPr>
          <a:xfrm>
            <a:off x="152400" y="1120676"/>
            <a:ext cx="8839200" cy="4616648"/>
            <a:chOff x="152400" y="382012"/>
            <a:chExt cx="8839200" cy="4616648"/>
          </a:xfrm>
        </p:grpSpPr>
        <p:sp>
          <p:nvSpPr>
            <p:cNvPr id="5" name="テキスト ボックス 4"/>
            <p:cNvSpPr txBox="1"/>
            <p:nvPr/>
          </p:nvSpPr>
          <p:spPr>
            <a:xfrm>
              <a:off x="152400" y="382012"/>
              <a:ext cx="8839200" cy="304698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meet </a:t>
              </a:r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の</a:t>
              </a:r>
              <a:endParaRPr kumimoji="1" lang="en-US" altLang="ja-JP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pPr algn="ctr"/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過去分詞</a:t>
              </a: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3429000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m--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3" name="G3_L4_kihon_v5_met">
            <a:hlinkClick r:id="" action="ppaction://media"/>
            <a:extLst>
              <a:ext uri="{FF2B5EF4-FFF2-40B4-BE49-F238E27FC236}">
                <a16:creationId xmlns:a16="http://schemas.microsoft.com/office/drawing/2014/main" id="{4796CF5F-2C5F-4E6F-8DCF-9B5F9C5A6D54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730250" y="1947863"/>
            <a:ext cx="609600" cy="609600"/>
          </a:xfrm>
          <a:prstGeom prst="rect">
            <a:avLst/>
          </a:prstGeom>
        </p:spPr>
      </p:pic>
      <p:cxnSp>
        <p:nvCxnSpPr>
          <p:cNvPr id="2" name="直線コネクタ 1">
            <a:extLst>
              <a:ext uri="{FF2B5EF4-FFF2-40B4-BE49-F238E27FC236}">
                <a16:creationId xmlns:a16="http://schemas.microsoft.com/office/drawing/2014/main" id="{94EDE87E-201A-1C6D-98E6-DECC04FE6A13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70287464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36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742950" y="2105561"/>
            <a:ext cx="765810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met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3_L4_kihon_v5_met">
            <a:hlinkClick r:id="" action="ppaction://media"/>
            <a:extLst>
              <a:ext uri="{FF2B5EF4-FFF2-40B4-BE49-F238E27FC236}">
                <a16:creationId xmlns:a16="http://schemas.microsoft.com/office/drawing/2014/main" id="{BF34B5FB-1F46-4A72-90DF-2C33D8812234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730250" y="1947863"/>
            <a:ext cx="609600" cy="609600"/>
          </a:xfrm>
          <a:prstGeom prst="rect">
            <a:avLst/>
          </a:prstGeom>
        </p:spPr>
      </p:pic>
      <p:cxnSp>
        <p:nvCxnSpPr>
          <p:cNvPr id="2" name="直線コネクタ 1">
            <a:extLst>
              <a:ext uri="{FF2B5EF4-FFF2-40B4-BE49-F238E27FC236}">
                <a16:creationId xmlns:a16="http://schemas.microsoft.com/office/drawing/2014/main" id="{1A243D9B-8554-9283-D7C8-D78AE8CA443A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88958659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36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1E1D95A5-4B46-4916-936B-F617A463497D}"/>
              </a:ext>
            </a:extLst>
          </p:cNvPr>
          <p:cNvSpPr txBox="1"/>
          <p:nvPr/>
        </p:nvSpPr>
        <p:spPr>
          <a:xfrm>
            <a:off x="152401" y="1905506"/>
            <a:ext cx="883920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meet </a:t>
            </a:r>
            <a:r>
              <a:rPr kumimoji="1" lang="ja-JP" altLang="en-US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の</a:t>
            </a:r>
          </a:p>
          <a:p>
            <a:pPr algn="ctr"/>
            <a:r>
              <a:rPr kumimoji="1" lang="ja-JP" altLang="en-US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過去分詞</a:t>
            </a:r>
          </a:p>
        </p:txBody>
      </p:sp>
      <p:pic>
        <p:nvPicPr>
          <p:cNvPr id="7" name="G3_L4_kihon_v5_met">
            <a:hlinkClick r:id="" action="ppaction://media"/>
            <a:extLst>
              <a:ext uri="{FF2B5EF4-FFF2-40B4-BE49-F238E27FC236}">
                <a16:creationId xmlns:a16="http://schemas.microsoft.com/office/drawing/2014/main" id="{8E286D57-0578-4EA6-A4F3-BBE3745FB38B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-730250" y="1947863"/>
            <a:ext cx="609600" cy="609600"/>
          </a:xfrm>
          <a:prstGeom prst="rect">
            <a:avLst/>
          </a:prstGeom>
        </p:spPr>
      </p:pic>
      <p:cxnSp>
        <p:nvCxnSpPr>
          <p:cNvPr id="2" name="直線コネクタ 1">
            <a:extLst>
              <a:ext uri="{FF2B5EF4-FFF2-40B4-BE49-F238E27FC236}">
                <a16:creationId xmlns:a16="http://schemas.microsoft.com/office/drawing/2014/main" id="{DD7C4644-224C-E990-BD02-8CBE23983333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合格の鐘">
            <a:hlinkClick r:id="" action="ppaction://media"/>
            <a:extLst>
              <a:ext uri="{FF2B5EF4-FFF2-40B4-BE49-F238E27FC236}">
                <a16:creationId xmlns:a16="http://schemas.microsoft.com/office/drawing/2014/main" id="{EFF0F6A3-A3F1-0F91-67F0-BB8540EB08BB}"/>
              </a:ext>
            </a:extLst>
          </p:cNvPr>
          <p:cNvPicPr>
            <a:picLocks noChangeAspect="1"/>
          </p:cNvPicPr>
          <p:nvPr>
            <a:audioFile r:link="rId4"/>
            <p:extLst>
              <p:ext uri="{DAA4B4D4-6D71-4841-9C94-3DE7FCFB9230}">
                <p14:media xmlns:p14="http://schemas.microsoft.com/office/powerpoint/2010/main" r:embed="rId3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-688680" y="4244492"/>
            <a:ext cx="609601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5806585"/>
      </p:ext>
    </p:extLst>
  </p:cSld>
  <p:clrMapOvr>
    <a:masterClrMapping/>
  </p:clrMapOvr>
  <p:transition spd="med">
    <p:pull/>
    <p:sndAc>
      <p:stSnd>
        <p:snd r:embed="rId6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36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0" dur="5485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1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  <p:audio>
              <p:cMediaNode vol="80000" showWhenStopped="0">
                <p:cTn id="12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9FDB328-DDB3-B0E0-11AD-2A948CF27D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9C7A70B9-512D-5103-51B8-EFF9577B0607}"/>
              </a:ext>
            </a:extLst>
          </p:cNvPr>
          <p:cNvSpPr txBox="1"/>
          <p:nvPr/>
        </p:nvSpPr>
        <p:spPr>
          <a:xfrm>
            <a:off x="265044" y="5723388"/>
            <a:ext cx="861391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3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英語にしなさい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142E353E-7DD6-E37E-E6CE-1A14614E875A}"/>
              </a:ext>
            </a:extLst>
          </p:cNvPr>
          <p:cNvSpPr txBox="1"/>
          <p:nvPr/>
        </p:nvSpPr>
        <p:spPr>
          <a:xfrm>
            <a:off x="741073" y="1855936"/>
            <a:ext cx="7661855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1500" b="1" dirty="0">
                <a:ln w="28575">
                  <a:noFill/>
                </a:ln>
                <a:latin typeface="メイリオ" panose="020B0604030504040204" pitchFamily="50" charset="-128"/>
                <a:ea typeface="メイリオ" panose="020B0604030504040204" pitchFamily="50" charset="-128"/>
              </a:rPr>
              <a:t>確認テスト</a:t>
            </a: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2E9C12C0-2A54-3868-E813-474F989ADD5D}"/>
              </a:ext>
            </a:extLst>
          </p:cNvPr>
          <p:cNvSpPr/>
          <p:nvPr/>
        </p:nvSpPr>
        <p:spPr>
          <a:xfrm>
            <a:off x="66261" y="0"/>
            <a:ext cx="9011478" cy="6857999"/>
          </a:xfrm>
          <a:prstGeom prst="rect">
            <a:avLst/>
          </a:prstGeom>
          <a:noFill/>
          <a:ln w="1270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01112244"/>
      </p:ext>
    </p:extLst>
  </p:cSld>
  <p:clrMapOvr>
    <a:masterClrMapping/>
  </p:clrMapOvr>
  <p:transition spd="slow">
    <p:push dir="u"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89AACEB-B74D-160D-B422-0C90910A62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A74E1787-2336-54C2-9349-07AE526B8BBF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7A05BB30-AC92-DF4D-E821-DF36745DDD80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A14C5522-E532-1568-611D-713C3F2613B1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確認テスト①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AF987047-2CFB-6796-2615-8E22316EDEA7}"/>
              </a:ext>
            </a:extLst>
          </p:cNvPr>
          <p:cNvGrpSpPr/>
          <p:nvPr/>
        </p:nvGrpSpPr>
        <p:grpSpPr>
          <a:xfrm>
            <a:off x="815009" y="1713146"/>
            <a:ext cx="7513983" cy="3431708"/>
            <a:chOff x="815009" y="2145587"/>
            <a:chExt cx="7513983" cy="3431708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C8DA7AEC-F0A2-16AC-B43B-561D036DA55E}"/>
                </a:ext>
              </a:extLst>
            </p:cNvPr>
            <p:cNvSpPr txBox="1"/>
            <p:nvPr/>
          </p:nvSpPr>
          <p:spPr>
            <a:xfrm>
              <a:off x="815009" y="2145587"/>
              <a:ext cx="7513983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フランス</a:t>
              </a:r>
              <a:endParaRPr kumimoji="1" lang="ja-JP" altLang="en-US" sz="66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D7002ABD-770A-8E00-B720-C96E61D175A5}"/>
                </a:ext>
              </a:extLst>
            </p:cNvPr>
            <p:cNvSpPr txBox="1"/>
            <p:nvPr/>
          </p:nvSpPr>
          <p:spPr>
            <a:xfrm>
              <a:off x="939567" y="4007635"/>
              <a:ext cx="7264866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France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2" name="G3_L4_kihon_v1_France">
            <a:hlinkClick r:id="" action="ppaction://media"/>
            <a:extLst>
              <a:ext uri="{FF2B5EF4-FFF2-40B4-BE49-F238E27FC236}">
                <a16:creationId xmlns:a16="http://schemas.microsoft.com/office/drawing/2014/main" id="{55B2DD50-D9BE-2F05-D526-9A2C22435F20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849313" y="1470025"/>
            <a:ext cx="609600" cy="609600"/>
          </a:xfrm>
          <a:prstGeom prst="rect">
            <a:avLst/>
          </a:prstGeom>
        </p:spPr>
      </p:pic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1E427C70-66A9-72E4-E22A-E33CA8E8A013}"/>
              </a:ext>
            </a:extLst>
          </p:cNvPr>
          <p:cNvSpPr/>
          <p:nvPr/>
        </p:nvSpPr>
        <p:spPr>
          <a:xfrm>
            <a:off x="2259249" y="3361079"/>
            <a:ext cx="4635037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5513025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36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E0A37DA-349F-F6DA-A4A3-F2B8D07631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A0C8485F-D687-9F34-C60B-EE1583C4B0A3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043C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3" name="開始のゴング">
            <a:hlinkClick r:id="" action="ppaction://media"/>
            <a:extLst>
              <a:ext uri="{FF2B5EF4-FFF2-40B4-BE49-F238E27FC236}">
                <a16:creationId xmlns:a16="http://schemas.microsoft.com/office/drawing/2014/main" id="{936D4D03-1C2F-F5F4-CEBA-40C515EA050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938213" y="3416300"/>
            <a:ext cx="609600" cy="60960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2B606FB7-2ABD-320E-D28A-8678929463D8}"/>
              </a:ext>
            </a:extLst>
          </p:cNvPr>
          <p:cNvSpPr txBox="1"/>
          <p:nvPr/>
        </p:nvSpPr>
        <p:spPr>
          <a:xfrm>
            <a:off x="265044" y="5723388"/>
            <a:ext cx="861391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36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スライドを見ながらリピートしましょう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A96355F6-4056-13FE-B231-56677C9D7852}"/>
              </a:ext>
            </a:extLst>
          </p:cNvPr>
          <p:cNvSpPr txBox="1"/>
          <p:nvPr/>
        </p:nvSpPr>
        <p:spPr>
          <a:xfrm>
            <a:off x="741073" y="1855936"/>
            <a:ext cx="7661855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3800" b="1" dirty="0">
                <a:ln w="28575">
                  <a:noFill/>
                </a:ln>
                <a:solidFill>
                  <a:srgbClr val="FFFF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Ready</a:t>
            </a:r>
            <a:r>
              <a:rPr kumimoji="1" lang="ja-JP" altLang="en-US" sz="13800" b="1" dirty="0">
                <a:ln w="28575">
                  <a:noFill/>
                </a:ln>
                <a:solidFill>
                  <a:srgbClr val="FFFF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？</a:t>
            </a:r>
            <a:endParaRPr kumimoji="1" lang="ja-JP" altLang="en-US" sz="7200" b="1" dirty="0">
              <a:ln w="28575">
                <a:noFill/>
              </a:ln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068479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36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B21BA8A-F7FE-6909-307E-66457F7AAAC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A3970563-23F4-E423-034E-44AAC9090052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1DE91DBB-E178-A399-8986-C5BCF98DC219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789E5CB6-9E3A-C4AA-E3DF-273BF1693283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確認テスト②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0113C9D2-F265-32DE-6283-51906060E83D}"/>
              </a:ext>
            </a:extLst>
          </p:cNvPr>
          <p:cNvGrpSpPr/>
          <p:nvPr/>
        </p:nvGrpSpPr>
        <p:grpSpPr>
          <a:xfrm>
            <a:off x="206477" y="1819584"/>
            <a:ext cx="8731046" cy="3218832"/>
            <a:chOff x="206477" y="1534433"/>
            <a:chExt cx="8731046" cy="3218832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D3937700-5563-4992-D331-F1492F1D47CA}"/>
                </a:ext>
              </a:extLst>
            </p:cNvPr>
            <p:cNvSpPr txBox="1"/>
            <p:nvPr/>
          </p:nvSpPr>
          <p:spPr>
            <a:xfrm>
              <a:off x="1205948" y="318360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never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C243FA33-B84A-B20D-6A5F-4CE2937A4AE1}"/>
                </a:ext>
              </a:extLst>
            </p:cNvPr>
            <p:cNvSpPr txBox="1"/>
            <p:nvPr/>
          </p:nvSpPr>
          <p:spPr>
            <a:xfrm>
              <a:off x="206477" y="1534433"/>
              <a:ext cx="8731046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一度も</a:t>
              </a:r>
              <a:r>
                <a:rPr kumimoji="1"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ない</a:t>
              </a:r>
            </a:p>
          </p:txBody>
        </p:sp>
      </p:grpSp>
      <p:pic>
        <p:nvPicPr>
          <p:cNvPr id="2" name="G3_L4_kihon_v2_never">
            <a:hlinkClick r:id="" action="ppaction://media"/>
            <a:extLst>
              <a:ext uri="{FF2B5EF4-FFF2-40B4-BE49-F238E27FC236}">
                <a16:creationId xmlns:a16="http://schemas.microsoft.com/office/drawing/2014/main" id="{57CABEA1-7350-1F1D-82AC-A5AC75740B2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770006" y="1616075"/>
            <a:ext cx="609600" cy="609600"/>
          </a:xfrm>
          <a:prstGeom prst="rect">
            <a:avLst/>
          </a:prstGeom>
        </p:spPr>
      </p:pic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13907239-9C2D-24D4-E9DA-13B2659EFF28}"/>
              </a:ext>
            </a:extLst>
          </p:cNvPr>
          <p:cNvSpPr/>
          <p:nvPr/>
        </p:nvSpPr>
        <p:spPr>
          <a:xfrm>
            <a:off x="2726422" y="3361079"/>
            <a:ext cx="3700692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0676847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36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4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4368BCF-787B-9411-BB9A-6ED7BAF7F81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41A96821-BF33-5508-DA29-5BECC3411F5B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450882C4-6E1A-72A9-C984-8CB57ED96F84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B3C3CDF7-EC28-BBCD-AC68-3C0089B895D0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確認テスト③</a:t>
            </a:r>
          </a:p>
        </p:txBody>
      </p:sp>
      <p:grpSp>
        <p:nvGrpSpPr>
          <p:cNvPr id="4" name="グループ化 3">
            <a:extLst>
              <a:ext uri="{FF2B5EF4-FFF2-40B4-BE49-F238E27FC236}">
                <a16:creationId xmlns:a16="http://schemas.microsoft.com/office/drawing/2014/main" id="{1A2D8332-C622-6A4A-E5B4-195FD2C0D6CA}"/>
              </a:ext>
            </a:extLst>
          </p:cNvPr>
          <p:cNvGrpSpPr/>
          <p:nvPr/>
        </p:nvGrpSpPr>
        <p:grpSpPr>
          <a:xfrm>
            <a:off x="152400" y="1120676"/>
            <a:ext cx="8839200" cy="4616648"/>
            <a:chOff x="152400" y="382012"/>
            <a:chExt cx="8839200" cy="4616648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C3E10902-F260-CC3D-FF8A-4CF67113024A}"/>
                </a:ext>
              </a:extLst>
            </p:cNvPr>
            <p:cNvSpPr txBox="1"/>
            <p:nvPr/>
          </p:nvSpPr>
          <p:spPr>
            <a:xfrm>
              <a:off x="152400" y="382012"/>
              <a:ext cx="8839200" cy="304698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eat </a:t>
              </a:r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の</a:t>
              </a:r>
              <a:endParaRPr kumimoji="1" lang="en-US" altLang="ja-JP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pPr algn="ctr"/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過去分詞</a:t>
              </a: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62A5998E-6151-4B4A-C645-C67A0A3A6218}"/>
                </a:ext>
              </a:extLst>
            </p:cNvPr>
            <p:cNvSpPr txBox="1"/>
            <p:nvPr/>
          </p:nvSpPr>
          <p:spPr>
            <a:xfrm>
              <a:off x="1205948" y="3429000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eaten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2" name="G3_L4_kihon_v3_eaten">
            <a:hlinkClick r:id="" action="ppaction://media"/>
            <a:extLst>
              <a:ext uri="{FF2B5EF4-FFF2-40B4-BE49-F238E27FC236}">
                <a16:creationId xmlns:a16="http://schemas.microsoft.com/office/drawing/2014/main" id="{A3015AA7-4937-020B-66D0-D2CD7E6D38DF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715963" y="1668463"/>
            <a:ext cx="609600" cy="609600"/>
          </a:xfrm>
          <a:prstGeom prst="rect">
            <a:avLst/>
          </a:prstGeom>
        </p:spPr>
      </p:pic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D6EC622A-4BB0-36AF-5A7A-DF2058B66898}"/>
              </a:ext>
            </a:extLst>
          </p:cNvPr>
          <p:cNvSpPr/>
          <p:nvPr/>
        </p:nvSpPr>
        <p:spPr>
          <a:xfrm>
            <a:off x="2634143" y="3931530"/>
            <a:ext cx="3885250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98071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36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3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6410195-E315-3B32-A337-1BA1FBEEE60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EC1F80CE-EF4D-B040-3865-3CEE1A385D2C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A8495474-4975-B0A4-E689-42563C02117C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1CC855A8-E0E7-37AF-D37F-055666587A59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確認テスト④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16C8B11C-170C-8EB5-D9D7-F22830C3FC69}"/>
              </a:ext>
            </a:extLst>
          </p:cNvPr>
          <p:cNvGrpSpPr/>
          <p:nvPr/>
        </p:nvGrpSpPr>
        <p:grpSpPr>
          <a:xfrm>
            <a:off x="815009" y="1636202"/>
            <a:ext cx="7513983" cy="3585596"/>
            <a:chOff x="815009" y="1991699"/>
            <a:chExt cx="7513983" cy="3585596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230423C8-C807-15BE-609A-EED0B4D3DA52}"/>
                </a:ext>
              </a:extLst>
            </p:cNvPr>
            <p:cNvSpPr txBox="1"/>
            <p:nvPr/>
          </p:nvSpPr>
          <p:spPr>
            <a:xfrm>
              <a:off x="815009" y="1991699"/>
              <a:ext cx="7513983" cy="20159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2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今まで</a:t>
              </a:r>
              <a:endParaRPr kumimoji="1" lang="ja-JP" altLang="en-US" sz="125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CAFA159C-295A-5269-00B8-B9BE6D809D3C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ever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3_L4_kihon_v4_ever">
            <a:hlinkClick r:id="" action="ppaction://media"/>
            <a:extLst>
              <a:ext uri="{FF2B5EF4-FFF2-40B4-BE49-F238E27FC236}">
                <a16:creationId xmlns:a16="http://schemas.microsoft.com/office/drawing/2014/main" id="{0A1B180D-9791-551F-8F73-E214402A559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702848" y="2133600"/>
            <a:ext cx="609600" cy="609600"/>
          </a:xfrm>
          <a:prstGeom prst="rect">
            <a:avLst/>
          </a:prstGeom>
        </p:spPr>
      </p:pic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8981D944-3057-B40F-598B-5BC4A86B5BB2}"/>
              </a:ext>
            </a:extLst>
          </p:cNvPr>
          <p:cNvSpPr/>
          <p:nvPr/>
        </p:nvSpPr>
        <p:spPr>
          <a:xfrm>
            <a:off x="2936147" y="3361079"/>
            <a:ext cx="3281242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2306552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36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2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F13085E-9CEC-C748-83CA-AAB5D320B30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3BB0D498-63B4-625C-7412-CAE59FF67202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9F2ED2A7-44DF-FFA2-AD76-216FD3FA1B9C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6D9393C3-9EF9-44A3-072C-02749CCAC926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確認テスト⑤</a:t>
            </a:r>
          </a:p>
        </p:txBody>
      </p:sp>
      <p:grpSp>
        <p:nvGrpSpPr>
          <p:cNvPr id="4" name="グループ化 3">
            <a:extLst>
              <a:ext uri="{FF2B5EF4-FFF2-40B4-BE49-F238E27FC236}">
                <a16:creationId xmlns:a16="http://schemas.microsoft.com/office/drawing/2014/main" id="{4AAC8BFD-3DA7-FC21-A3AB-1568DEDC62E4}"/>
              </a:ext>
            </a:extLst>
          </p:cNvPr>
          <p:cNvGrpSpPr/>
          <p:nvPr/>
        </p:nvGrpSpPr>
        <p:grpSpPr>
          <a:xfrm>
            <a:off x="152400" y="1120676"/>
            <a:ext cx="8839200" cy="4616648"/>
            <a:chOff x="152400" y="382012"/>
            <a:chExt cx="8839200" cy="4616648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7BA4BAA4-CA9F-EEF7-55B7-252FC842C19C}"/>
                </a:ext>
              </a:extLst>
            </p:cNvPr>
            <p:cNvSpPr txBox="1"/>
            <p:nvPr/>
          </p:nvSpPr>
          <p:spPr>
            <a:xfrm>
              <a:off x="152400" y="382012"/>
              <a:ext cx="8839200" cy="304698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meet </a:t>
              </a:r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の</a:t>
              </a:r>
              <a:endParaRPr kumimoji="1" lang="en-US" altLang="ja-JP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pPr algn="ctr"/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過去分詞</a:t>
              </a: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7D05F284-689D-D494-52E8-240C65733FF2}"/>
                </a:ext>
              </a:extLst>
            </p:cNvPr>
            <p:cNvSpPr txBox="1"/>
            <p:nvPr/>
          </p:nvSpPr>
          <p:spPr>
            <a:xfrm>
              <a:off x="1205948" y="3429000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met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3" name="G3_L4_kihon_v5_met">
            <a:hlinkClick r:id="" action="ppaction://media"/>
            <a:extLst>
              <a:ext uri="{FF2B5EF4-FFF2-40B4-BE49-F238E27FC236}">
                <a16:creationId xmlns:a16="http://schemas.microsoft.com/office/drawing/2014/main" id="{3FDAF49B-EB2B-D993-89E6-BD25ECCF1DB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730250" y="1947863"/>
            <a:ext cx="609600" cy="609600"/>
          </a:xfrm>
          <a:prstGeom prst="rect">
            <a:avLst/>
          </a:prstGeom>
        </p:spPr>
      </p:pic>
      <p:cxnSp>
        <p:nvCxnSpPr>
          <p:cNvPr id="2" name="直線コネクタ 1">
            <a:extLst>
              <a:ext uri="{FF2B5EF4-FFF2-40B4-BE49-F238E27FC236}">
                <a16:creationId xmlns:a16="http://schemas.microsoft.com/office/drawing/2014/main" id="{32293238-B798-DDDF-F38F-773D5CE4839B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9D44178C-A279-1E24-8242-BE3370D2F578}"/>
              </a:ext>
            </a:extLst>
          </p:cNvPr>
          <p:cNvSpPr/>
          <p:nvPr/>
        </p:nvSpPr>
        <p:spPr>
          <a:xfrm>
            <a:off x="3238151" y="4023726"/>
            <a:ext cx="2677234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220123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36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  <p:bldLst>
      <p:bldP spid="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8A3511BD-C664-413A-AF4B-00A204243C0D}"/>
              </a:ext>
            </a:extLst>
          </p:cNvPr>
          <p:cNvGrpSpPr/>
          <p:nvPr/>
        </p:nvGrpSpPr>
        <p:grpSpPr>
          <a:xfrm>
            <a:off x="815009" y="1713146"/>
            <a:ext cx="7513983" cy="3431708"/>
            <a:chOff x="815009" y="2145587"/>
            <a:chExt cx="7513983" cy="3431708"/>
          </a:xfrm>
        </p:grpSpPr>
        <p:sp>
          <p:nvSpPr>
            <p:cNvPr id="5" name="テキスト ボックス 4"/>
            <p:cNvSpPr txBox="1"/>
            <p:nvPr/>
          </p:nvSpPr>
          <p:spPr>
            <a:xfrm>
              <a:off x="815009" y="2145587"/>
              <a:ext cx="7513983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フランス</a:t>
              </a:r>
              <a:endParaRPr kumimoji="1" lang="ja-JP" altLang="en-US" sz="66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F-----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2" name="G3_L4_kihon_v1_France">
            <a:hlinkClick r:id="" action="ppaction://media"/>
            <a:extLst>
              <a:ext uri="{FF2B5EF4-FFF2-40B4-BE49-F238E27FC236}">
                <a16:creationId xmlns:a16="http://schemas.microsoft.com/office/drawing/2014/main" id="{B0A98841-646D-45C8-9BD6-3455FC21DCE0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849313" y="147002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5193157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36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158775" y="2321005"/>
            <a:ext cx="6826450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France</a:t>
            </a:r>
            <a:endParaRPr kumimoji="1" lang="ja-JP" altLang="en-US" sz="7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8" name="G3_L4_kihon_v1_France">
            <a:hlinkClick r:id="" action="ppaction://media"/>
            <a:extLst>
              <a:ext uri="{FF2B5EF4-FFF2-40B4-BE49-F238E27FC236}">
                <a16:creationId xmlns:a16="http://schemas.microsoft.com/office/drawing/2014/main" id="{21A2B4E1-90C5-425F-BD5C-60EE7C23F792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849313" y="147002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193491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36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7F0C667A-D404-4BCB-A121-6C80537213BC}"/>
              </a:ext>
            </a:extLst>
          </p:cNvPr>
          <p:cNvSpPr txBox="1"/>
          <p:nvPr/>
        </p:nvSpPr>
        <p:spPr>
          <a:xfrm>
            <a:off x="815009" y="2497976"/>
            <a:ext cx="7513983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フランス</a:t>
            </a:r>
            <a:endParaRPr kumimoji="1" lang="ja-JP" altLang="en-US" sz="66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3_L4_kihon_v1_France">
            <a:hlinkClick r:id="" action="ppaction://media"/>
            <a:extLst>
              <a:ext uri="{FF2B5EF4-FFF2-40B4-BE49-F238E27FC236}">
                <a16:creationId xmlns:a16="http://schemas.microsoft.com/office/drawing/2014/main" id="{BDF405E3-533F-4112-A3AB-3536B61B868F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849313" y="147002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1150620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36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D1FA1DBB-4DDE-4BF4-9A74-B49ED14B01BE}"/>
              </a:ext>
            </a:extLst>
          </p:cNvPr>
          <p:cNvGrpSpPr/>
          <p:nvPr/>
        </p:nvGrpSpPr>
        <p:grpSpPr>
          <a:xfrm>
            <a:off x="206477" y="1819584"/>
            <a:ext cx="8731046" cy="3218832"/>
            <a:chOff x="206477" y="1534433"/>
            <a:chExt cx="8731046" cy="3218832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318360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n----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547AF587-709F-4035-BD68-7E4A3FF4B89A}"/>
                </a:ext>
              </a:extLst>
            </p:cNvPr>
            <p:cNvSpPr txBox="1"/>
            <p:nvPr/>
          </p:nvSpPr>
          <p:spPr>
            <a:xfrm>
              <a:off x="206477" y="1534433"/>
              <a:ext cx="8731046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一度も</a:t>
              </a:r>
              <a:r>
                <a:rPr kumimoji="1"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ない</a:t>
              </a:r>
            </a:p>
          </p:txBody>
        </p:sp>
      </p:grpSp>
      <p:pic>
        <p:nvPicPr>
          <p:cNvPr id="2" name="G3_L4_kihon_v2_never">
            <a:hlinkClick r:id="" action="ppaction://media"/>
            <a:extLst>
              <a:ext uri="{FF2B5EF4-FFF2-40B4-BE49-F238E27FC236}">
                <a16:creationId xmlns:a16="http://schemas.microsoft.com/office/drawing/2014/main" id="{B8C1DE8A-0F5F-413D-B5ED-84AB845899F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770006" y="16160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570331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36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C2A17968-0A66-4776-82BE-6B3B70A7F467}"/>
              </a:ext>
            </a:extLst>
          </p:cNvPr>
          <p:cNvSpPr txBox="1"/>
          <p:nvPr/>
        </p:nvSpPr>
        <p:spPr>
          <a:xfrm>
            <a:off x="1158775" y="2105561"/>
            <a:ext cx="682645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never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3_L4_kihon_v2_never">
            <a:hlinkClick r:id="" action="ppaction://media"/>
            <a:extLst>
              <a:ext uri="{FF2B5EF4-FFF2-40B4-BE49-F238E27FC236}">
                <a16:creationId xmlns:a16="http://schemas.microsoft.com/office/drawing/2014/main" id="{9127A1C5-11CC-48B1-A3EB-A3BE0052FA02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770006" y="16160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4248582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36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6396259E-A92E-4E46-A99B-06C7BE67617D}"/>
              </a:ext>
            </a:extLst>
          </p:cNvPr>
          <p:cNvSpPr txBox="1"/>
          <p:nvPr/>
        </p:nvSpPr>
        <p:spPr>
          <a:xfrm>
            <a:off x="206478" y="2644170"/>
            <a:ext cx="873104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一度も</a:t>
            </a:r>
            <a:r>
              <a:rPr kumimoji="1" lang="en-US" altLang="ja-JP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…</a:t>
            </a:r>
            <a:r>
              <a:rPr kumimoji="1" lang="ja-JP" altLang="en-US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ない</a:t>
            </a:r>
          </a:p>
        </p:txBody>
      </p:sp>
      <p:pic>
        <p:nvPicPr>
          <p:cNvPr id="7" name="G3_L4_kihon_v2_never">
            <a:hlinkClick r:id="" action="ppaction://media"/>
            <a:extLst>
              <a:ext uri="{FF2B5EF4-FFF2-40B4-BE49-F238E27FC236}">
                <a16:creationId xmlns:a16="http://schemas.microsoft.com/office/drawing/2014/main" id="{378934CC-C850-4DD6-B631-CAD26AB48C43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770006" y="16160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76999291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36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4" name="グループ化 3">
            <a:extLst>
              <a:ext uri="{FF2B5EF4-FFF2-40B4-BE49-F238E27FC236}">
                <a16:creationId xmlns:a16="http://schemas.microsoft.com/office/drawing/2014/main" id="{0C06EE56-DFBC-4BDE-92F5-B88592E7DBD6}"/>
              </a:ext>
            </a:extLst>
          </p:cNvPr>
          <p:cNvGrpSpPr/>
          <p:nvPr/>
        </p:nvGrpSpPr>
        <p:grpSpPr>
          <a:xfrm>
            <a:off x="152400" y="1120676"/>
            <a:ext cx="8839200" cy="4616648"/>
            <a:chOff x="152400" y="382012"/>
            <a:chExt cx="8839200" cy="4616648"/>
          </a:xfrm>
        </p:grpSpPr>
        <p:sp>
          <p:nvSpPr>
            <p:cNvPr id="5" name="テキスト ボックス 4"/>
            <p:cNvSpPr txBox="1"/>
            <p:nvPr/>
          </p:nvSpPr>
          <p:spPr>
            <a:xfrm>
              <a:off x="152400" y="382012"/>
              <a:ext cx="8839200" cy="304698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eat </a:t>
              </a:r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の</a:t>
              </a:r>
              <a:endParaRPr kumimoji="1" lang="en-US" altLang="ja-JP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pPr algn="ctr"/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過去分詞</a:t>
              </a: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3429000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e----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2" name="G3_L4_kihon_v3_eaten">
            <a:hlinkClick r:id="" action="ppaction://media"/>
            <a:extLst>
              <a:ext uri="{FF2B5EF4-FFF2-40B4-BE49-F238E27FC236}">
                <a16:creationId xmlns:a16="http://schemas.microsoft.com/office/drawing/2014/main" id="{C5B76AE3-1632-4828-9E9F-45E717A816ED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715963" y="1668463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2258401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36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16776</TotalTime>
  <Words>117</Words>
  <Application>Microsoft Office PowerPoint</Application>
  <PresentationFormat>画面に合わせる (4:3)</PresentationFormat>
  <Paragraphs>49</Paragraphs>
  <Slides>23</Slides>
  <Notes>0</Notes>
  <HiddenSlides>0</HiddenSlides>
  <MMClips>23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23</vt:i4>
      </vt:variant>
    </vt:vector>
  </HeadingPairs>
  <TitlesOfParts>
    <vt:vector size="30" baseType="lpstr">
      <vt:lpstr>ＭＳ Ｐゴシック</vt:lpstr>
      <vt:lpstr>メイリオ</vt:lpstr>
      <vt:lpstr>游ゴシック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平河泰行</dc:creator>
  <cp:lastModifiedBy>prof501</cp:lastModifiedBy>
  <cp:revision>2050</cp:revision>
  <cp:lastPrinted>2016-06-23T16:36:17Z</cp:lastPrinted>
  <dcterms:created xsi:type="dcterms:W3CDTF">2016-05-30T03:13:09Z</dcterms:created>
  <dcterms:modified xsi:type="dcterms:W3CDTF">2025-11-21T09:39:53Z</dcterms:modified>
</cp:coreProperties>
</file>