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688" r:id="rId4"/>
    <p:sldId id="3689" r:id="rId5"/>
    <p:sldId id="3690" r:id="rId6"/>
    <p:sldId id="3528" r:id="rId7"/>
    <p:sldId id="3529" r:id="rId8"/>
    <p:sldId id="3530" r:id="rId9"/>
    <p:sldId id="3708" r:id="rId10"/>
    <p:sldId id="3709" r:id="rId11"/>
    <p:sldId id="3710" r:id="rId12"/>
    <p:sldId id="3537" r:id="rId13"/>
    <p:sldId id="3538" r:id="rId14"/>
    <p:sldId id="3539" r:id="rId15"/>
    <p:sldId id="3711" r:id="rId16"/>
    <p:sldId id="3712" r:id="rId17"/>
    <p:sldId id="3713" r:id="rId18"/>
    <p:sldId id="3723" r:id="rId19"/>
    <p:sldId id="3724" r:id="rId20"/>
    <p:sldId id="3725" r:id="rId21"/>
    <p:sldId id="3726" r:id="rId22"/>
    <p:sldId id="3727" r:id="rId23"/>
    <p:sldId id="3728" r:id="rId24"/>
    <p:sldId id="3729" r:id="rId25"/>
    <p:sldId id="3730" r:id="rId26"/>
    <p:sldId id="3731" r:id="rId27"/>
    <p:sldId id="3732" r:id="rId28"/>
    <p:sldId id="3733" r:id="rId29"/>
    <p:sldId id="3734" r:id="rId30"/>
    <p:sldId id="3702" r:id="rId31"/>
    <p:sldId id="3703" r:id="rId32"/>
    <p:sldId id="3704" r:id="rId33"/>
    <p:sldId id="3646" r:id="rId34"/>
    <p:sldId id="3735" r:id="rId35"/>
    <p:sldId id="3736" r:id="rId36"/>
    <p:sldId id="3737" r:id="rId37"/>
    <p:sldId id="3738" r:id="rId38"/>
    <p:sldId id="3739" r:id="rId39"/>
    <p:sldId id="3740" r:id="rId40"/>
    <p:sldId id="3741" r:id="rId41"/>
    <p:sldId id="3742" r:id="rId42"/>
    <p:sldId id="3743" r:id="rId43"/>
    <p:sldId id="3744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3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3.mp3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3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3.mp3"/><Relationship Id="rId1" Type="http://schemas.openxmlformats.org/officeDocument/2006/relationships/audio" Target="NULL" TargetMode="Externa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671E1A-C81B-AE83-BE35-EB40A8D46DA1}"/>
              </a:ext>
            </a:extLst>
          </p:cNvPr>
          <p:cNvSpPr txBox="1"/>
          <p:nvPr/>
        </p:nvSpPr>
        <p:spPr>
          <a:xfrm>
            <a:off x="318052" y="2767281"/>
            <a:ext cx="850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consider A as B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consider A as B">
            <a:hlinkClick r:id="" action="ppaction://media"/>
            <a:extLst>
              <a:ext uri="{FF2B5EF4-FFF2-40B4-BE49-F238E27FC236}">
                <a16:creationId xmlns:a16="http://schemas.microsoft.com/office/drawing/2014/main" id="{6B47C7DC-310D-4493-6A0C-62FDAD1716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85326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62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28C967A-3E86-97E0-9778-06EE01F9B47E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だと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思う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consider A as B">
            <a:hlinkClick r:id="" action="ppaction://media"/>
            <a:extLst>
              <a:ext uri="{FF2B5EF4-FFF2-40B4-BE49-F238E27FC236}">
                <a16:creationId xmlns:a16="http://schemas.microsoft.com/office/drawing/2014/main" id="{6665DE64-2620-1F88-F11B-B424CC1B44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85326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5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8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リゾート</a:t>
              </a:r>
            </a:p>
          </p:txBody>
        </p:sp>
      </p:grpSp>
      <p:pic>
        <p:nvPicPr>
          <p:cNvPr id="2" name="resort">
            <a:hlinkClick r:id="" action="ppaction://media"/>
            <a:extLst>
              <a:ext uri="{FF2B5EF4-FFF2-40B4-BE49-F238E27FC236}">
                <a16:creationId xmlns:a16="http://schemas.microsoft.com/office/drawing/2014/main" id="{EF6D2DA7-C964-3AE9-BFDA-60CB8F2D62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70321" y="1543924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850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44D1A4-1602-423B-5996-036CFF8EDE21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resort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resort">
            <a:hlinkClick r:id="" action="ppaction://media"/>
            <a:extLst>
              <a:ext uri="{FF2B5EF4-FFF2-40B4-BE49-F238E27FC236}">
                <a16:creationId xmlns:a16="http://schemas.microsoft.com/office/drawing/2014/main" id="{9207FDC7-AFD6-81BE-1C8A-B5A901F05B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70321" y="1543924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0613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リゾート</a:t>
            </a:r>
          </a:p>
        </p:txBody>
      </p:sp>
      <p:pic>
        <p:nvPicPr>
          <p:cNvPr id="2" name="resort">
            <a:hlinkClick r:id="" action="ppaction://media"/>
            <a:extLst>
              <a:ext uri="{FF2B5EF4-FFF2-40B4-BE49-F238E27FC236}">
                <a16:creationId xmlns:a16="http://schemas.microsoft.com/office/drawing/2014/main" id="{CE7540ED-0B40-9B61-A597-D9831778BB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70321" y="1543924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103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3ADF-BDD2-F81D-DDB9-FE8CBE9C0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B57479-F6E8-AF71-6BF4-BFACBCC19D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E09E02-15A9-5B93-37FD-16D39CA45364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B7336F8-2141-423E-2C8F-9578F38F132C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[t------] [s---]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7A6D21-7B30-967C-0ADF-DD931DF7B6DD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観光地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ourist spot">
            <a:hlinkClick r:id="" action="ppaction://media"/>
            <a:extLst>
              <a:ext uri="{FF2B5EF4-FFF2-40B4-BE49-F238E27FC236}">
                <a16:creationId xmlns:a16="http://schemas.microsoft.com/office/drawing/2014/main" id="{922D4FCE-54D2-75E3-823E-405453F321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61022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836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620F-D00F-3B52-6A6C-2A2D82A05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670BB2-BB3D-3B7A-3B9F-4986292178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5F5EA-E681-6516-357F-F89FA7220C33}"/>
              </a:ext>
            </a:extLst>
          </p:cNvPr>
          <p:cNvSpPr txBox="1"/>
          <p:nvPr/>
        </p:nvSpPr>
        <p:spPr>
          <a:xfrm>
            <a:off x="318052" y="2644170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tourist spot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ourist spot">
            <a:hlinkClick r:id="" action="ppaction://media"/>
            <a:extLst>
              <a:ext uri="{FF2B5EF4-FFF2-40B4-BE49-F238E27FC236}">
                <a16:creationId xmlns:a16="http://schemas.microsoft.com/office/drawing/2014/main" id="{67C6A0FB-A9E5-CFA3-B5B7-9FB85AFEAA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61022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216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CA5A4-5F46-F632-775A-88CBD61F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61E0D4-E4F7-694F-123D-6DA5B6637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5E655E-5FD1-482D-E215-4B259676FEA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観光地</a:t>
            </a:r>
          </a:p>
        </p:txBody>
      </p:sp>
      <p:pic>
        <p:nvPicPr>
          <p:cNvPr id="2" name="tourist spot">
            <a:hlinkClick r:id="" action="ppaction://media"/>
            <a:extLst>
              <a:ext uri="{FF2B5EF4-FFF2-40B4-BE49-F238E27FC236}">
                <a16:creationId xmlns:a16="http://schemas.microsoft.com/office/drawing/2014/main" id="{871A3FEF-1337-A014-1D84-30F821B624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61022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11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D3E62-CFAA-829F-A311-F60B8A4AF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3849F6-B05A-A6C5-59AB-EA17B36E719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C82A57D-D90A-8538-5B9D-218F9B56A12C}"/>
              </a:ext>
            </a:extLst>
          </p:cNvPr>
          <p:cNvGrpSpPr/>
          <p:nvPr/>
        </p:nvGrpSpPr>
        <p:grpSpPr>
          <a:xfrm>
            <a:off x="0" y="1604197"/>
            <a:ext cx="9144000" cy="3355992"/>
            <a:chOff x="0" y="1747161"/>
            <a:chExt cx="9144000" cy="33559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25FCE2-F971-A972-D889-09A26CC107FF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72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[t--] [p---]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9C88D03-51E4-2FB7-69B3-1BA4047418EA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昔は</a:t>
              </a:r>
            </a:p>
          </p:txBody>
        </p:sp>
      </p:grpSp>
      <p:pic>
        <p:nvPicPr>
          <p:cNvPr id="8" name="in the past">
            <a:hlinkClick r:id="" action="ppaction://media"/>
            <a:extLst>
              <a:ext uri="{FF2B5EF4-FFF2-40B4-BE49-F238E27FC236}">
                <a16:creationId xmlns:a16="http://schemas.microsoft.com/office/drawing/2014/main" id="{4EBA91C4-5AF1-E1AC-602F-E9B6AA8553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876" y="128363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93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64FA1-1DD2-4129-D415-EDD85118E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48D084-F3D6-FE9D-1187-E0B0C51A40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E0D93C-4065-4E87-E061-F19D9117493F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past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in the past">
            <a:hlinkClick r:id="" action="ppaction://media"/>
            <a:extLst>
              <a:ext uri="{FF2B5EF4-FFF2-40B4-BE49-F238E27FC236}">
                <a16:creationId xmlns:a16="http://schemas.microsoft.com/office/drawing/2014/main" id="{DE43D0E8-F619-850D-1118-549FFB5E62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876" y="128363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2123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D62C0-46B1-137F-3603-DEB2855C1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B284F01-2666-70E6-6408-6DF0E054268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68708B-A658-852F-6D50-6A3B6FA8027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昔は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in the past">
            <a:hlinkClick r:id="" action="ppaction://media"/>
            <a:extLst>
              <a:ext uri="{FF2B5EF4-FFF2-40B4-BE49-F238E27FC236}">
                <a16:creationId xmlns:a16="http://schemas.microsoft.com/office/drawing/2014/main" id="{32851D2B-8B61-8388-6C99-830EAF0DF6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876" y="128363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950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治療する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reat">
            <a:hlinkClick r:id="" action="ppaction://media"/>
            <a:extLst>
              <a:ext uri="{FF2B5EF4-FFF2-40B4-BE49-F238E27FC236}">
                <a16:creationId xmlns:a16="http://schemas.microsoft.com/office/drawing/2014/main" id="{930CB2E7-E9D9-C308-6B16-09AEAF5873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20700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9817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C14C8C-FB49-551E-244A-8A2B55C51023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treat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reat">
            <a:hlinkClick r:id="" action="ppaction://media"/>
            <a:extLst>
              <a:ext uri="{FF2B5EF4-FFF2-40B4-BE49-F238E27FC236}">
                <a16:creationId xmlns:a16="http://schemas.microsoft.com/office/drawing/2014/main" id="{95F211F8-EE96-DA2E-722E-CECAFB8607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20700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20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C9F723-08E3-20E1-1533-B79BDC19163C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治療する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reat">
            <a:hlinkClick r:id="" action="ppaction://media"/>
            <a:extLst>
              <a:ext uri="{FF2B5EF4-FFF2-40B4-BE49-F238E27FC236}">
                <a16:creationId xmlns:a16="http://schemas.microsoft.com/office/drawing/2014/main" id="{D4B14ABE-123D-BDE9-13CA-07FFBCCDBE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20700" y="188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3660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632E0-B188-7DDA-855B-20AD7A307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02CABED-7F46-0643-EEFE-E4BD28D359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EE46549-E64D-F5D3-A092-6F9BCAF4F77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60DDABC-6816-71B1-3FBB-6BF2DCABB2F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9F0BA0D-4A47-671F-51C8-648C78DD316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病気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illness">
            <a:hlinkClick r:id="" action="ppaction://media"/>
            <a:extLst>
              <a:ext uri="{FF2B5EF4-FFF2-40B4-BE49-F238E27FC236}">
                <a16:creationId xmlns:a16="http://schemas.microsoft.com/office/drawing/2014/main" id="{E1C8BABD-D3B0-6018-2561-D4E55BDA5E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53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627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AA1B4-B3F9-A832-9941-E67B84BAA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24D800-D3F5-AFAF-9F59-EEF4C3D31F0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80747C6-F238-0BDB-2DEA-2AFFA9725433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illness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illness">
            <a:hlinkClick r:id="" action="ppaction://media"/>
            <a:extLst>
              <a:ext uri="{FF2B5EF4-FFF2-40B4-BE49-F238E27FC236}">
                <a16:creationId xmlns:a16="http://schemas.microsoft.com/office/drawing/2014/main" id="{7871E8F8-15A2-BD86-40E1-1E18F982A4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53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1097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17827-C4AF-8D04-E65E-C9817A031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F60F6FE-2E57-9DF2-59E5-19B27456694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6ADB5A5-EC5B-0A07-4D72-63ED4C82DED6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病気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illness">
            <a:hlinkClick r:id="" action="ppaction://media"/>
            <a:extLst>
              <a:ext uri="{FF2B5EF4-FFF2-40B4-BE49-F238E27FC236}">
                <a16:creationId xmlns:a16="http://schemas.microsoft.com/office/drawing/2014/main" id="{5F992D68-519C-428E-D0D9-8D8340ACEF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53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9295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9A555-665F-6C25-31F3-E61E43B9C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8C327B3-4649-8DD1-9F4A-853F1A6670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18A7646-0AE1-40D4-BF20-6D3A4557DFF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FC1E40-3D1B-F31C-81E7-B88B4B7434F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9E6CEAE-0A8D-64C5-3D42-3FEEC2BBA24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世紀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entury">
            <a:hlinkClick r:id="" action="ppaction://media"/>
            <a:extLst>
              <a:ext uri="{FF2B5EF4-FFF2-40B4-BE49-F238E27FC236}">
                <a16:creationId xmlns:a16="http://schemas.microsoft.com/office/drawing/2014/main" id="{AC20C5F5-81DF-5944-B8BC-E191B4158C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77757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1594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A672D-BE1F-2D24-CD97-4022A613E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DA10A3-2799-3BFE-C76A-79B60929049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D283004-9524-6964-6F8D-1BD4862279C7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century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entury">
            <a:hlinkClick r:id="" action="ppaction://media"/>
            <a:extLst>
              <a:ext uri="{FF2B5EF4-FFF2-40B4-BE49-F238E27FC236}">
                <a16:creationId xmlns:a16="http://schemas.microsoft.com/office/drawing/2014/main" id="{43D05407-BA7F-9350-0B1D-9317D5FC1C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77757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4144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0EB37-5773-B1E1-CCC4-82CFAEC66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C648EF-3DFC-E4F1-0ABA-FB9D74C0C9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9EFF3C4-29EA-0A4A-8AD2-1943053256B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世紀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entury">
            <a:hlinkClick r:id="" action="ppaction://media"/>
            <a:extLst>
              <a:ext uri="{FF2B5EF4-FFF2-40B4-BE49-F238E27FC236}">
                <a16:creationId xmlns:a16="http://schemas.microsoft.com/office/drawing/2014/main" id="{3B4E2D36-AE55-63F6-4202-D0F941FBD8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77757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1378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D2EC7-8106-03C2-79CB-4A6D368D9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C473662-B7AB-6969-9630-37DF701716F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85FE87B-EE31-412B-9D61-3A48E59C61E3}"/>
              </a:ext>
            </a:extLst>
          </p:cNvPr>
          <p:cNvGrpSpPr/>
          <p:nvPr/>
        </p:nvGrpSpPr>
        <p:grpSpPr>
          <a:xfrm>
            <a:off x="0" y="1536175"/>
            <a:ext cx="9144000" cy="3606493"/>
            <a:chOff x="0" y="1536175"/>
            <a:chExt cx="9144000" cy="360649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508FCA2-75E1-0203-ADD2-0A13385972A2}"/>
                </a:ext>
              </a:extLst>
            </p:cNvPr>
            <p:cNvSpPr txBox="1"/>
            <p:nvPr/>
          </p:nvSpPr>
          <p:spPr>
            <a:xfrm>
              <a:off x="815009" y="1536175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温泉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9281C80D-8416-B891-AC60-FB14E3521FC7}"/>
                </a:ext>
              </a:extLst>
            </p:cNvPr>
            <p:cNvSpPr txBox="1"/>
            <p:nvPr/>
          </p:nvSpPr>
          <p:spPr>
            <a:xfrm>
              <a:off x="0" y="3819229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[s-----]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hot spring">
            <a:hlinkClick r:id="" action="ppaction://media"/>
            <a:extLst>
              <a:ext uri="{FF2B5EF4-FFF2-40B4-BE49-F238E27FC236}">
                <a16:creationId xmlns:a16="http://schemas.microsoft.com/office/drawing/2014/main" id="{03A7FD33-C7E9-75DB-E7BF-C4FF258D9E2F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47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33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1791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DBA91-9658-53B3-D550-893846E1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2B3F1-0150-47B5-DA74-E4D57A63E1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CC896B-3A46-6823-5B1E-B1745467078E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587836-CE0C-D2B8-694E-B65928058F4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BF172C-E7AF-5375-DDA7-862E7712C31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度、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回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ime">
            <a:hlinkClick r:id="" action="ppaction://media"/>
            <a:extLst>
              <a:ext uri="{FF2B5EF4-FFF2-40B4-BE49-F238E27FC236}">
                <a16:creationId xmlns:a16="http://schemas.microsoft.com/office/drawing/2014/main" id="{DE07C6C7-1223-FE38-6A6D-730FAEEE91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45605" y="1316708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642CD21-0CD9-B9D3-B926-F7E7E311038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362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F1E9-91C1-2DBA-E6A6-467F7925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3A7FC-3069-A24D-B67B-389AE2BA80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04B0B80-9A9E-7514-208D-71707AC83027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time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time">
            <a:hlinkClick r:id="" action="ppaction://media"/>
            <a:extLst>
              <a:ext uri="{FF2B5EF4-FFF2-40B4-BE49-F238E27FC236}">
                <a16:creationId xmlns:a16="http://schemas.microsoft.com/office/drawing/2014/main" id="{FD58B6D0-0E10-A948-42C3-2BE2A597E7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45605" y="1316708"/>
            <a:ext cx="406400" cy="406400"/>
          </a:xfrm>
          <a:prstGeom prst="rect">
            <a:avLst/>
          </a:prstGeom>
        </p:spPr>
      </p:pic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3B6516F-5367-578E-556C-D1D3E80D444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0148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4DD5-F739-B3AD-B24B-928DFF9B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EDCEC4-E992-AFBE-3412-803EA40258E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A049CA-ACDB-1F48-F764-E371A4977A7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度、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time">
            <a:hlinkClick r:id="" action="ppaction://media"/>
            <a:extLst>
              <a:ext uri="{FF2B5EF4-FFF2-40B4-BE49-F238E27FC236}">
                <a16:creationId xmlns:a16="http://schemas.microsoft.com/office/drawing/2014/main" id="{C6CF1E80-7EF2-6342-6277-34F0F8E309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545605" y="1316708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461F2C0-25F0-83B1-97E6-4172092B26E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合格の鐘">
            <a:hlinkClick r:id="" action="ppaction://media"/>
            <a:extLst>
              <a:ext uri="{FF2B5EF4-FFF2-40B4-BE49-F238E27FC236}">
                <a16:creationId xmlns:a16="http://schemas.microsoft.com/office/drawing/2014/main" id="{F0CFECE9-DF9C-77AB-D61D-BC6BE87368B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0173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BF7F1-A928-A3D7-63D9-462518B82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7748BB-2E7D-D948-BEDA-11755AD562C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968B7E-E077-7F91-F2AF-2A0D25CC087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7626E4E-4743-9560-98ED-1210FE94195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005630D-315B-4A86-5E6B-E163A8A1E847}"/>
              </a:ext>
            </a:extLst>
          </p:cNvPr>
          <p:cNvGrpSpPr/>
          <p:nvPr/>
        </p:nvGrpSpPr>
        <p:grpSpPr>
          <a:xfrm>
            <a:off x="0" y="1536175"/>
            <a:ext cx="9144000" cy="3606493"/>
            <a:chOff x="0" y="1536175"/>
            <a:chExt cx="9144000" cy="360649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F73D8C6-EE3C-B994-9317-FB85C0B47A5B}"/>
                </a:ext>
              </a:extLst>
            </p:cNvPr>
            <p:cNvSpPr txBox="1"/>
            <p:nvPr/>
          </p:nvSpPr>
          <p:spPr>
            <a:xfrm>
              <a:off x="815009" y="1536175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温泉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9D55A794-9F51-B826-04B5-6FDB07F7E41C}"/>
                </a:ext>
              </a:extLst>
            </p:cNvPr>
            <p:cNvSpPr txBox="1"/>
            <p:nvPr/>
          </p:nvSpPr>
          <p:spPr>
            <a:xfrm>
              <a:off x="0" y="3819229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[hot] [spring]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hot spring">
            <a:hlinkClick r:id="" action="ppaction://media"/>
            <a:extLst>
              <a:ext uri="{FF2B5EF4-FFF2-40B4-BE49-F238E27FC236}">
                <a16:creationId xmlns:a16="http://schemas.microsoft.com/office/drawing/2014/main" id="{835E4778-DFE4-6714-C83C-2A0ECA797BAB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47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4" y="13329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A44B06E-D6D1-0254-F70A-ED49B45E7784}"/>
              </a:ext>
            </a:extLst>
          </p:cNvPr>
          <p:cNvSpPr/>
          <p:nvPr/>
        </p:nvSpPr>
        <p:spPr>
          <a:xfrm>
            <a:off x="1294516" y="3524854"/>
            <a:ext cx="184296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D49CDEA-5E7B-EEB7-6C55-90453B2DB306}"/>
              </a:ext>
            </a:extLst>
          </p:cNvPr>
          <p:cNvSpPr/>
          <p:nvPr/>
        </p:nvSpPr>
        <p:spPr>
          <a:xfrm>
            <a:off x="4431999" y="3524854"/>
            <a:ext cx="3352983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373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 animBg="1"/>
      <p:bldP spid="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44DA3-AF43-5CC6-4006-0B624056E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7FF826-8E03-58FF-CC9B-334036CA1FC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EDE6573-0447-E688-7EF2-F41E3CC7BCC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26638EB-7C4C-0145-CAFD-EC288534514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C9921AC-6E22-D296-E67C-4299504C63AF}"/>
              </a:ext>
            </a:extLst>
          </p:cNvPr>
          <p:cNvGrpSpPr/>
          <p:nvPr/>
        </p:nvGrpSpPr>
        <p:grpSpPr>
          <a:xfrm>
            <a:off x="0" y="1713146"/>
            <a:ext cx="9144000" cy="3308598"/>
            <a:chOff x="0" y="2145587"/>
            <a:chExt cx="9144000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26F6DB2-2DB8-6396-A697-8D7211D3EB65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nowadays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EBF42C0-1664-F083-69B3-CF655D0794FC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この頃は</a:t>
              </a:r>
            </a:p>
          </p:txBody>
        </p:sp>
      </p:grpSp>
      <p:pic>
        <p:nvPicPr>
          <p:cNvPr id="3" name="nowadays">
            <a:hlinkClick r:id="" action="ppaction://media"/>
            <a:extLst>
              <a:ext uri="{FF2B5EF4-FFF2-40B4-BE49-F238E27FC236}">
                <a16:creationId xmlns:a16="http://schemas.microsoft.com/office/drawing/2014/main" id="{D9507596-D747-A6D6-5BD1-7C863AD597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99347" y="1887319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B47F16-4645-E3C0-EF85-2136571192AA}"/>
              </a:ext>
            </a:extLst>
          </p:cNvPr>
          <p:cNvSpPr/>
          <p:nvPr/>
        </p:nvSpPr>
        <p:spPr>
          <a:xfrm>
            <a:off x="1638464" y="3308146"/>
            <a:ext cx="592840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5989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4F293-E9D7-75B3-1BBB-FC9D07CFB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829D66-6AA6-A812-74AD-BFE2A603214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1DF04F-BD8F-EEA3-C935-4DCCB15FC8C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8E7C4F4-BD3A-8E8D-E058-539705A2C78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C5F2251-32F1-D57A-EBD4-6581C22ECDAE}"/>
              </a:ext>
            </a:extLst>
          </p:cNvPr>
          <p:cNvGrpSpPr/>
          <p:nvPr/>
        </p:nvGrpSpPr>
        <p:grpSpPr>
          <a:xfrm>
            <a:off x="-92278" y="1392103"/>
            <a:ext cx="9026554" cy="3858350"/>
            <a:chOff x="227141" y="829370"/>
            <a:chExt cx="9026554" cy="385835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54F327-BA89-FFA7-2B66-CF8D4D824798}"/>
                </a:ext>
              </a:extLst>
            </p:cNvPr>
            <p:cNvSpPr txBox="1"/>
            <p:nvPr/>
          </p:nvSpPr>
          <p:spPr>
            <a:xfrm>
              <a:off x="227141" y="3702835"/>
              <a:ext cx="9026554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5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consider</a:t>
              </a:r>
              <a:r>
                <a:rPr lang="ja-JP" altLang="en-US" sz="5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r>
                <a:rPr lang="en-US" altLang="ja-JP" sz="5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lang="ja-JP" altLang="en-US" sz="5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5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as</a:t>
              </a:r>
              <a:r>
                <a:rPr lang="ja-JP" altLang="en-US" sz="5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r>
                <a:rPr lang="en-US" altLang="ja-JP" sz="5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endParaRPr kumimoji="1" lang="ja-JP" altLang="en-US" sz="5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D989C74-F4E4-70EB-38AB-14878AC97605}"/>
                </a:ext>
              </a:extLst>
            </p:cNvPr>
            <p:cNvSpPr txBox="1"/>
            <p:nvPr/>
          </p:nvSpPr>
          <p:spPr>
            <a:xfrm>
              <a:off x="1134428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思う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onsider A as B">
            <a:hlinkClick r:id="" action="ppaction://media"/>
            <a:extLst>
              <a:ext uri="{FF2B5EF4-FFF2-40B4-BE49-F238E27FC236}">
                <a16:creationId xmlns:a16="http://schemas.microsoft.com/office/drawing/2014/main" id="{E14D905B-9A66-5337-CAB3-8821553898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4" y="1853268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2EB3824-D502-A54A-65DC-5C7FAF05E143}"/>
              </a:ext>
            </a:extLst>
          </p:cNvPr>
          <p:cNvSpPr/>
          <p:nvPr/>
        </p:nvSpPr>
        <p:spPr>
          <a:xfrm>
            <a:off x="1068012" y="4069759"/>
            <a:ext cx="3302651" cy="1266407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130CE71-02CA-8915-34EA-FE2C9F53C652}"/>
              </a:ext>
            </a:extLst>
          </p:cNvPr>
          <p:cNvSpPr/>
          <p:nvPr/>
        </p:nvSpPr>
        <p:spPr>
          <a:xfrm>
            <a:off x="6355265" y="4069758"/>
            <a:ext cx="917208" cy="1266407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6231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03ADB-2EE2-66FE-E226-D75B49BFE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26973D-F35D-C6BB-735E-ED7ECC3A186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413352C-56B0-C5A6-D5C7-A21209E844A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54625E-299D-5C5A-83EA-365EBE6174F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933924-4BDB-6CFD-0A86-5DE42AC9545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3394356-3774-3F97-55D3-A115A10770C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resort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6126A30-C45C-8BA9-3A78-89D1AFE11787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リゾート</a:t>
              </a:r>
            </a:p>
          </p:txBody>
        </p:sp>
      </p:grpSp>
      <p:pic>
        <p:nvPicPr>
          <p:cNvPr id="2" name="resort">
            <a:hlinkClick r:id="" action="ppaction://media"/>
            <a:extLst>
              <a:ext uri="{FF2B5EF4-FFF2-40B4-BE49-F238E27FC236}">
                <a16:creationId xmlns:a16="http://schemas.microsoft.com/office/drawing/2014/main" id="{36D676C2-3A61-5E84-B1A3-77FE04CE0B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70321" y="1543924"/>
            <a:ext cx="406401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B44EE45-0DB5-F35D-7A5A-91389565C23E}"/>
              </a:ext>
            </a:extLst>
          </p:cNvPr>
          <p:cNvSpPr/>
          <p:nvPr/>
        </p:nvSpPr>
        <p:spPr>
          <a:xfrm>
            <a:off x="2627832" y="3308146"/>
            <a:ext cx="3888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1858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04AA0-E084-9321-631A-73EA21633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44C18A4-8A29-5A56-6E54-2BFC9FB5236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3476A4-0548-A2A2-4E15-52DBBA8B783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F1C1D1C-C037-A1B6-31A0-FAFC1BF4947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7BFA60F-AC17-0CB4-9844-45DCCFCD0B1C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83E9AA9-8BEA-A1C5-6A6F-9482FBF41A1D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[tourist] [spot]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A6564A6-AB80-CE27-7FD7-27AF728E0E60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観光地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ourist spot">
            <a:hlinkClick r:id="" action="ppaction://media"/>
            <a:extLst>
              <a:ext uri="{FF2B5EF4-FFF2-40B4-BE49-F238E27FC236}">
                <a16:creationId xmlns:a16="http://schemas.microsoft.com/office/drawing/2014/main" id="{70F93381-64C5-1C0D-88AC-23F3574BD1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4" y="1610220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38BB84E-D504-05E0-C7E3-1672035E3562}"/>
              </a:ext>
            </a:extLst>
          </p:cNvPr>
          <p:cNvSpPr/>
          <p:nvPr/>
        </p:nvSpPr>
        <p:spPr>
          <a:xfrm>
            <a:off x="917011" y="3577380"/>
            <a:ext cx="358787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30E229-2485-D38D-AA8D-DE1B00FDDB30}"/>
              </a:ext>
            </a:extLst>
          </p:cNvPr>
          <p:cNvSpPr/>
          <p:nvPr/>
        </p:nvSpPr>
        <p:spPr>
          <a:xfrm>
            <a:off x="5860782" y="3577380"/>
            <a:ext cx="234911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765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C5311-643E-5443-2283-9F6F02DBC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C6D1946-0D95-A6BA-34C0-D014A286FF6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ED28DF3-1CC2-ECD3-C680-9D313992BC2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A5B112B-7F1B-C37F-CC4C-7026760940C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4313AFD-278D-DCB3-6CB7-C09B88094558}"/>
              </a:ext>
            </a:extLst>
          </p:cNvPr>
          <p:cNvGrpSpPr/>
          <p:nvPr/>
        </p:nvGrpSpPr>
        <p:grpSpPr>
          <a:xfrm>
            <a:off x="0" y="1604197"/>
            <a:ext cx="9144000" cy="3355992"/>
            <a:chOff x="0" y="1747161"/>
            <a:chExt cx="9144000" cy="33559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8FF139-E65D-6F1B-272B-142DEAEFB93E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[the] [past]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4D9DD2F-09BA-C3C7-AD09-C129B055F270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昔は</a:t>
              </a:r>
            </a:p>
          </p:txBody>
        </p:sp>
      </p:grpSp>
      <p:pic>
        <p:nvPicPr>
          <p:cNvPr id="8" name="in the past">
            <a:hlinkClick r:id="" action="ppaction://media"/>
            <a:extLst>
              <a:ext uri="{FF2B5EF4-FFF2-40B4-BE49-F238E27FC236}">
                <a16:creationId xmlns:a16="http://schemas.microsoft.com/office/drawing/2014/main" id="{371659E9-97C3-37DB-5275-FDC29FEDA2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2876" y="1283632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C2C0E6-71EF-0F89-BC92-3B30565F01EA}"/>
              </a:ext>
            </a:extLst>
          </p:cNvPr>
          <p:cNvSpPr/>
          <p:nvPr/>
        </p:nvSpPr>
        <p:spPr>
          <a:xfrm>
            <a:off x="1082987" y="3587499"/>
            <a:ext cx="925275" cy="137269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C36DAF8-AAE3-8910-416A-96D6C4E27291}"/>
              </a:ext>
            </a:extLst>
          </p:cNvPr>
          <p:cNvSpPr/>
          <p:nvPr/>
        </p:nvSpPr>
        <p:spPr>
          <a:xfrm>
            <a:off x="3193799" y="3587499"/>
            <a:ext cx="1600392" cy="137269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5D2BA17-6080-7E97-5BEA-B8766462CCFE}"/>
              </a:ext>
            </a:extLst>
          </p:cNvPr>
          <p:cNvSpPr/>
          <p:nvPr/>
        </p:nvSpPr>
        <p:spPr>
          <a:xfrm>
            <a:off x="6022931" y="3587499"/>
            <a:ext cx="2038082" cy="137269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8306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 animBg="1"/>
      <p:bldP spid="3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D7C45-5BE2-405D-86B8-26A0E493E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3DD19E-23B3-2705-7E8E-CE515C290FC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1E27AB-6987-671B-91B4-63443B01BBD9}"/>
              </a:ext>
            </a:extLst>
          </p:cNvPr>
          <p:cNvSpPr txBox="1"/>
          <p:nvPr/>
        </p:nvSpPr>
        <p:spPr>
          <a:xfrm>
            <a:off x="318052" y="2613392"/>
            <a:ext cx="8507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hot spring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hot spring">
            <a:hlinkClick r:id="" action="ppaction://media"/>
            <a:extLst>
              <a:ext uri="{FF2B5EF4-FFF2-40B4-BE49-F238E27FC236}">
                <a16:creationId xmlns:a16="http://schemas.microsoft.com/office/drawing/2014/main" id="{83E8FE1E-0BC0-2BBD-33E2-84309BF9C31D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47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33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6675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A19E2-9753-3333-E27F-0C08F8DF7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F0D7E27-E148-C91D-69AF-21788B4C1BE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8CC74F3-C205-C5DA-E0F8-FF0328BFFE3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34B233E-81BD-50CF-2EA0-879BC212899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D5E2393-D068-9381-2286-EA8985169F85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48C50C8-EF7B-0F44-EE9D-F205F762D780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treat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50474E6-5AAD-685E-CD94-A710E65E1E41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治療する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reat">
            <a:hlinkClick r:id="" action="ppaction://media"/>
            <a:extLst>
              <a:ext uri="{FF2B5EF4-FFF2-40B4-BE49-F238E27FC236}">
                <a16:creationId xmlns:a16="http://schemas.microsoft.com/office/drawing/2014/main" id="{CDFC423E-41CB-14BF-BB84-39FAC1614B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20700" y="1887538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9A19BB-D4ED-9F51-EEA4-2547A11D6B14}"/>
              </a:ext>
            </a:extLst>
          </p:cNvPr>
          <p:cNvSpPr/>
          <p:nvPr/>
        </p:nvSpPr>
        <p:spPr>
          <a:xfrm>
            <a:off x="3129093" y="3895376"/>
            <a:ext cx="289420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4747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435C0-2263-528C-7694-DEE5FBE16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15E4DD-F6F0-9879-9039-D13F40E770F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8E986A9-C6F8-700C-3DDF-899E3BEB23F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ABD0D68-BCAD-20DC-1203-776E9C79456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F2095FC-145D-D0D0-3AAC-704E4BE6B8E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B804225-2F65-06E9-C7B4-3880AA4FDD6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illness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84A7B2B-9CCA-E6A6-AE3B-F2F658C6055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病気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illness">
            <a:hlinkClick r:id="" action="ppaction://media"/>
            <a:extLst>
              <a:ext uri="{FF2B5EF4-FFF2-40B4-BE49-F238E27FC236}">
                <a16:creationId xmlns:a16="http://schemas.microsoft.com/office/drawing/2014/main" id="{E1AE0F83-DADD-C625-B385-928E520F19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4" y="15361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A4F28B4-F503-AAA2-C81C-77BD26619949}"/>
              </a:ext>
            </a:extLst>
          </p:cNvPr>
          <p:cNvSpPr/>
          <p:nvPr/>
        </p:nvSpPr>
        <p:spPr>
          <a:xfrm>
            <a:off x="2550252" y="3519516"/>
            <a:ext cx="403510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783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86BAA-7252-7BB5-362A-A402781BC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726E55-BB38-58AA-AF09-9D8962C72F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E648995-BB0C-DF8D-29CE-B3DF56068B5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13381C1-6C23-B40A-537F-86CE803E46D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B7AE377-8B03-DA29-1BD6-99C2F16D3A07}"/>
              </a:ext>
            </a:extLst>
          </p:cNvPr>
          <p:cNvGrpSpPr/>
          <p:nvPr/>
        </p:nvGrpSpPr>
        <p:grpSpPr>
          <a:xfrm>
            <a:off x="721453" y="1536175"/>
            <a:ext cx="7701094" cy="3785651"/>
            <a:chOff x="721453" y="1791644"/>
            <a:chExt cx="770109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347F163-DA4A-0A6F-EF0B-7F3BFEA40486}"/>
                </a:ext>
              </a:extLst>
            </p:cNvPr>
            <p:cNvSpPr txBox="1"/>
            <p:nvPr/>
          </p:nvSpPr>
          <p:spPr>
            <a:xfrm>
              <a:off x="721453" y="4007635"/>
              <a:ext cx="770109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century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7B13259-AE2D-2431-577E-91B32E557F8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世紀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entury">
            <a:hlinkClick r:id="" action="ppaction://media"/>
            <a:extLst>
              <a:ext uri="{FF2B5EF4-FFF2-40B4-BE49-F238E27FC236}">
                <a16:creationId xmlns:a16="http://schemas.microsoft.com/office/drawing/2014/main" id="{C65B47EA-C076-6F38-CD5F-AC4BFE1585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4" y="1777578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99865-C919-86D6-3CA5-50CA4422AE90}"/>
              </a:ext>
            </a:extLst>
          </p:cNvPr>
          <p:cNvSpPr/>
          <p:nvPr/>
        </p:nvSpPr>
        <p:spPr>
          <a:xfrm>
            <a:off x="2109831" y="3519516"/>
            <a:ext cx="492433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7286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13616-0079-8CA6-7286-70FACE9C3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A19CE42-F158-BF0D-21A5-4C4DC7E031C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BBAFC0-AD77-B42F-0065-968B322DAF8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72A3454-B0A7-372D-4A29-9CDAC79840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264A03E-DFC4-E536-67E9-589101DF39E7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88F433-880A-5476-4F1B-C28849A2CA0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time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5E4A59-A287-724D-EC01-29BF83683DC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度、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回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ime">
            <a:hlinkClick r:id="" action="ppaction://media"/>
            <a:extLst>
              <a:ext uri="{FF2B5EF4-FFF2-40B4-BE49-F238E27FC236}">
                <a16:creationId xmlns:a16="http://schemas.microsoft.com/office/drawing/2014/main" id="{072738D6-AFAA-D39B-26D1-7E2732B2A5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45605" y="1316708"/>
            <a:ext cx="406400" cy="4064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FA99E9AE-74AA-DDE7-E6A5-7AE72EA08C1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17D5E8C-91E5-6C59-B9DC-25E1A559A2FA}"/>
              </a:ext>
            </a:extLst>
          </p:cNvPr>
          <p:cNvSpPr/>
          <p:nvPr/>
        </p:nvSpPr>
        <p:spPr>
          <a:xfrm>
            <a:off x="3112316" y="3236514"/>
            <a:ext cx="290259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96028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197E3-B66E-8C00-4806-96AE55253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403554-ED3A-A241-644B-C061EA4497F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8495FF-5BFE-870C-7C70-8A461DCBEB2A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温泉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hot spring">
            <a:hlinkClick r:id="" action="ppaction://media"/>
            <a:extLst>
              <a:ext uri="{FF2B5EF4-FFF2-40B4-BE49-F238E27FC236}">
                <a16:creationId xmlns:a16="http://schemas.microsoft.com/office/drawing/2014/main" id="{66584BF5-95CE-7675-E05E-1992CF040C6A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47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33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5250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E393CA-181C-4F7A-B49A-006948B83A7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31846" y="4007635"/>
              <a:ext cx="708030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この頃は</a:t>
              </a:r>
            </a:p>
          </p:txBody>
        </p:sp>
      </p:grpSp>
      <p:pic>
        <p:nvPicPr>
          <p:cNvPr id="3" name="nowadays">
            <a:hlinkClick r:id="" action="ppaction://media"/>
            <a:extLst>
              <a:ext uri="{FF2B5EF4-FFF2-40B4-BE49-F238E27FC236}">
                <a16:creationId xmlns:a16="http://schemas.microsoft.com/office/drawing/2014/main" id="{C9CE1300-9976-4436-CCAA-6346C34883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99347" y="188731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41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A375768-C437-A4B5-AF55-E54E8475E36D}"/>
              </a:ext>
            </a:extLst>
          </p:cNvPr>
          <p:cNvSpPr txBox="1"/>
          <p:nvPr/>
        </p:nvSpPr>
        <p:spPr>
          <a:xfrm>
            <a:off x="225287" y="2613392"/>
            <a:ext cx="869342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nowadays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nowadays">
            <a:hlinkClick r:id="" action="ppaction://media"/>
            <a:extLst>
              <a:ext uri="{FF2B5EF4-FFF2-40B4-BE49-F238E27FC236}">
                <a16:creationId xmlns:a16="http://schemas.microsoft.com/office/drawing/2014/main" id="{575DF739-12CF-020A-BA88-5BE5004447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99347" y="188731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237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この頃は</a:t>
            </a:r>
          </a:p>
        </p:txBody>
      </p:sp>
      <p:pic>
        <p:nvPicPr>
          <p:cNvPr id="2" name="nowadays">
            <a:hlinkClick r:id="" action="ppaction://media"/>
            <a:extLst>
              <a:ext uri="{FF2B5EF4-FFF2-40B4-BE49-F238E27FC236}">
                <a16:creationId xmlns:a16="http://schemas.microsoft.com/office/drawing/2014/main" id="{F1709244-35B6-34AA-1A60-44F207ED22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99347" y="188731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4519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344588" y="1392103"/>
            <a:ext cx="8152821" cy="3889128"/>
            <a:chOff x="664007" y="829370"/>
            <a:chExt cx="8152821" cy="38891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c-------</a:t>
              </a:r>
              <a:r>
                <a:rPr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</a:t>
              </a:r>
              <a:r>
                <a:rPr lang="ja-JP" altLang="en-US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endParaRPr kumimoji="1" lang="ja-JP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1134428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だと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思う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consider A as B">
            <a:hlinkClick r:id="" action="ppaction://media"/>
            <a:extLst>
              <a:ext uri="{FF2B5EF4-FFF2-40B4-BE49-F238E27FC236}">
                <a16:creationId xmlns:a16="http://schemas.microsoft.com/office/drawing/2014/main" id="{11C56401-0E3E-7E5D-8A2F-DBAC30E49A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85326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16777</TotalTime>
  <Words>237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2050</cp:revision>
  <cp:lastPrinted>2016-06-23T16:36:17Z</cp:lastPrinted>
  <dcterms:created xsi:type="dcterms:W3CDTF">2016-05-30T03:13:09Z</dcterms:created>
  <dcterms:modified xsi:type="dcterms:W3CDTF">2025-11-21T09:44:48Z</dcterms:modified>
</cp:coreProperties>
</file>