
<file path=[Content_Types].xml><?xml version="1.0" encoding="utf-8"?>
<Types xmlns="http://schemas.openxmlformats.org/package/2006/content-types"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wav" ContentType="audio/x-wa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6"/>
  </p:notesMasterIdLst>
  <p:handoutMasterIdLst>
    <p:handoutMasterId r:id="rId37"/>
  </p:handoutMasterIdLst>
  <p:sldIdLst>
    <p:sldId id="3668" r:id="rId2"/>
    <p:sldId id="4155" r:id="rId3"/>
    <p:sldId id="4086" r:id="rId4"/>
    <p:sldId id="4096" r:id="rId5"/>
    <p:sldId id="4133" r:id="rId6"/>
    <p:sldId id="4098" r:id="rId7"/>
    <p:sldId id="4134" r:id="rId8"/>
    <p:sldId id="4135" r:id="rId9"/>
    <p:sldId id="4136" r:id="rId10"/>
    <p:sldId id="4137" r:id="rId11"/>
    <p:sldId id="4138" r:id="rId12"/>
    <p:sldId id="4139" r:id="rId13"/>
    <p:sldId id="4156" r:id="rId14"/>
    <p:sldId id="4109" r:id="rId15"/>
    <p:sldId id="4121" r:id="rId16"/>
    <p:sldId id="4140" r:id="rId17"/>
    <p:sldId id="4141" r:id="rId18"/>
    <p:sldId id="4142" r:id="rId19"/>
    <p:sldId id="4143" r:id="rId20"/>
    <p:sldId id="4144" r:id="rId21"/>
    <p:sldId id="4145" r:id="rId22"/>
    <p:sldId id="4146" r:id="rId23"/>
    <p:sldId id="4147" r:id="rId24"/>
    <p:sldId id="4157" r:id="rId25"/>
    <p:sldId id="4120" r:id="rId26"/>
    <p:sldId id="4110" r:id="rId27"/>
    <p:sldId id="4148" r:id="rId28"/>
    <p:sldId id="4112" r:id="rId29"/>
    <p:sldId id="4149" r:id="rId30"/>
    <p:sldId id="4150" r:id="rId31"/>
    <p:sldId id="4151" r:id="rId32"/>
    <p:sldId id="4152" r:id="rId33"/>
    <p:sldId id="4153" r:id="rId34"/>
    <p:sldId id="4154" r:id="rId35"/>
  </p:sldIdLst>
  <p:sldSz cx="9144000" cy="6858000" type="screen4x3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8CBAD"/>
    <a:srgbClr val="005C2A"/>
    <a:srgbClr val="00FF00"/>
    <a:srgbClr val="FFFF8B"/>
    <a:srgbClr val="B4FEB4"/>
    <a:srgbClr val="FF3399"/>
    <a:srgbClr val="0043C8"/>
    <a:srgbClr val="FFFF00"/>
    <a:srgbClr val="CC3399"/>
    <a:srgbClr val="FF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058" autoAdjust="0"/>
    <p:restoredTop sz="94270" autoAdjust="0"/>
  </p:normalViewPr>
  <p:slideViewPr>
    <p:cSldViewPr snapToGrid="0">
      <p:cViewPr varScale="1">
        <p:scale>
          <a:sx n="113" d="100"/>
          <a:sy n="113" d="100"/>
        </p:scale>
        <p:origin x="1530" y="108"/>
      </p:cViewPr>
      <p:guideLst>
        <p:guide orient="horz" pos="2160"/>
        <p:guide pos="2880"/>
      </p:guideLst>
    </p:cSldViewPr>
  </p:slideViewPr>
  <p:notesTextViewPr>
    <p:cViewPr>
      <p:scale>
        <a:sx n="150" d="100"/>
        <a:sy n="15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handoutMaster" Target="handoutMasters/handoutMaster1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2034" tIns="46017" rIns="92034" bIns="46017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2034" tIns="46017" rIns="92034" bIns="46017" rtlCol="0"/>
          <a:lstStyle>
            <a:lvl1pPr algn="r">
              <a:defRPr sz="1200"/>
            </a:lvl1pPr>
          </a:lstStyle>
          <a:p>
            <a:fld id="{2B1F34B9-0AC5-4E73-BF1F-21CCB564203A}" type="datetimeFigureOut">
              <a:rPr kumimoji="1" lang="ja-JP" altLang="en-US" smtClean="0"/>
              <a:t>2025/11/21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2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2034" tIns="46017" rIns="92034" bIns="46017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3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2034" tIns="46017" rIns="92034" bIns="46017" rtlCol="0" anchor="b"/>
          <a:lstStyle>
            <a:lvl1pPr algn="r">
              <a:defRPr sz="1200"/>
            </a:lvl1pPr>
          </a:lstStyle>
          <a:p>
            <a:fld id="{9E2676CF-156D-46B0-A308-5BE7C3EAC66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6514909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072" cy="498008"/>
          </a:xfrm>
          <a:prstGeom prst="rect">
            <a:avLst/>
          </a:prstGeom>
        </p:spPr>
        <p:txBody>
          <a:bodyPr vert="horz" lIns="92034" tIns="46017" rIns="92034" bIns="46017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51002" y="0"/>
            <a:ext cx="2945072" cy="498008"/>
          </a:xfrm>
          <a:prstGeom prst="rect">
            <a:avLst/>
          </a:prstGeom>
        </p:spPr>
        <p:txBody>
          <a:bodyPr vert="horz" lIns="92034" tIns="46017" rIns="92034" bIns="46017" rtlCol="0"/>
          <a:lstStyle>
            <a:lvl1pPr algn="r">
              <a:defRPr sz="1200"/>
            </a:lvl1pPr>
          </a:lstStyle>
          <a:p>
            <a:fld id="{594C8D1A-E903-4CC0-AEC9-4041A386BBE5}" type="datetimeFigureOut">
              <a:rPr kumimoji="1" lang="ja-JP" altLang="en-US" smtClean="0"/>
              <a:t>2025/11/21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165225" y="1239838"/>
            <a:ext cx="4467225" cy="335121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034" tIns="46017" rIns="92034" bIns="46017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0249" y="4777365"/>
            <a:ext cx="5437179" cy="3909042"/>
          </a:xfrm>
          <a:prstGeom prst="rect">
            <a:avLst/>
          </a:prstGeom>
        </p:spPr>
        <p:txBody>
          <a:bodyPr vert="horz" lIns="92034" tIns="46017" rIns="92034" bIns="46017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428630"/>
            <a:ext cx="2945072" cy="498008"/>
          </a:xfrm>
          <a:prstGeom prst="rect">
            <a:avLst/>
          </a:prstGeom>
        </p:spPr>
        <p:txBody>
          <a:bodyPr vert="horz" lIns="92034" tIns="46017" rIns="92034" bIns="46017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51002" y="9428630"/>
            <a:ext cx="2945072" cy="498008"/>
          </a:xfrm>
          <a:prstGeom prst="rect">
            <a:avLst/>
          </a:prstGeom>
        </p:spPr>
        <p:txBody>
          <a:bodyPr vert="horz" lIns="92034" tIns="46017" rIns="92034" bIns="46017" rtlCol="0" anchor="b"/>
          <a:lstStyle>
            <a:lvl1pPr algn="r">
              <a:defRPr sz="1200"/>
            </a:lvl1pPr>
          </a:lstStyle>
          <a:p>
            <a:fld id="{EE94831B-95E8-4741-AC9E-FAE0388C9AD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760929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A75265-E0B0-37D9-1014-EB6AAEFACC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A6549BAA-E17B-96E9-29C4-3105424F72A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0C1A5117-5A50-15D6-F07A-74C2C2770E3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E53EF793-21F5-7B31-7383-0B614D5524B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3639569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EA4FDF-D8E5-AC8D-02D1-BF322CCEBA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862DE79F-39D4-B85E-894F-C8DFF52FB42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9720D9F6-E5E2-6294-9685-CA714832252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B9013DD7-A1DB-682B-DC7C-068FF4B79D5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5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4587097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6D209E-ED81-EC3B-A989-0B68074CF6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41B16F31-5E23-2896-4CC1-92032CFA5CA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1EE8CF68-B618-FD23-6F4E-5744B928D02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6D498C24-1B1D-FCB0-7582-E0705B1832C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6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5616065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A50F2A-5249-A9CC-9B7D-9FA7179768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A3E741BC-2BF4-6B35-5A3A-E5BB5BA2B90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A1CA9BA2-2928-20AE-6592-07E8C063841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5C3119FC-1EB4-9AC2-41B9-AA8D0F05950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7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8499897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4DD51C-F04F-FE61-7673-D36EBDB979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FE004E29-2C25-B948-8E02-51E049320F1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21514E30-757F-8DAE-42E6-717C8456A4D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DAC5C986-E26B-7AC5-5920-A5EEF6777EA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8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5140475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293186-A1B7-E468-20E7-C04DB75520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7D053051-6A61-334B-856B-064C8DB8A43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AEF7F779-D9B7-57C7-77AF-FF88CA11D7A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F598A1F2-22B8-E67C-5A54-225DB75CD6F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9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6262188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F16D0C-3C19-4602-CE9E-D13353A4EA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04612E05-3182-70CE-D9B8-839ED01EA10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433A2F41-5467-F8D2-7BC2-46AAA2157B5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DD39BF70-E48F-2E93-5804-09B3DB63F92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10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3701299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632527-3E53-620F-F7C7-CD47190CAC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BFB8F470-19BA-31E5-B38F-6306824EEFF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E9D090B9-2B7F-70CD-451A-4DA8FC2EB80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62AA2EFA-0F57-414E-C159-BEBA6944204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11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7688414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23C105-FF5F-94D6-E108-CD87106CDC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E637A7B6-2CB1-2816-B547-C8979BBB872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B114844C-2F7C-E07E-09E5-6AC41CF33F9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CD9F261B-FBB0-017B-7022-5BAD244146C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12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1947846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BBE079-D0B3-608D-CB72-9A580CBC69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EB6ECF65-07DF-EA98-AF75-6B91FDE3E35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1BB0B85C-C1C4-9998-633A-8DA230C58E3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BE0C9812-439C-0DC6-8A41-8E0263EFBF3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15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7628112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67D2FF-ECBC-25BD-2A1F-751CE2C587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41004571-25E3-8A8B-63FA-54C8C24D42B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1441B619-44E1-9BD9-2414-9FED527182D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8DBF7C9F-F4CF-FDEC-81D0-3D284265004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16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837937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A1751E-C4A4-68D2-55CA-7AB534CF07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3FBE258F-C70F-B3C6-9AB3-79541DC1845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599DDF4A-5BD6-79AA-9427-7D18D7CAAEE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90C81DF2-E022-ECB7-8983-17A6EDEF4DE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17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4934812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566ED9-443F-3884-7740-939B6D59F7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7A21B0A9-92BC-3938-DF84-15A5647949C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36EE0840-7FFE-CFAA-5C42-A0794A73419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66E17459-E115-FCF3-09B4-5077403EA0A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18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5851256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28C32A-8FBD-6B29-0569-02E5C6ECBA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4F4B5EE2-B325-B6B3-FB08-B8B629CBADD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C19C3FD4-006F-25D8-3C07-DCD346B0B8E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75394877-2766-AC39-F475-AC06E502662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19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2556282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B2A782-388E-6BB0-BC43-6DC7AB99B1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56722DFA-6EA2-FA0C-137E-BEC245765BB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F57B6052-079B-75E7-09A5-9C6C2EA68B0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9EB01FA0-D52E-8996-B41B-D4DD71857B1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20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4527761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90295D-C1CF-CAD8-5A9B-AFEC578988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1C6BEC87-C4CA-2125-CC92-FDB9EBF6FE7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60100DA7-9A2C-776D-0AE5-C92C61BFDDA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7256B61E-C967-C7D7-F7CC-B6B3D876DB5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21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453874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16A06E-D32A-DC24-57E2-FF032CD56B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EB679F44-74BC-7BBD-FB02-5BF691AB200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D74C7040-AC5D-32A5-54D1-7938D8993E1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4B555A60-DD56-0712-B355-8DBBECCF6F2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22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8920359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CED336-E270-D746-C6E3-2FFC1089B8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DC3E7671-BB50-0D67-537A-FC50DB04B54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9949DFFA-EAF1-E764-FB31-727FAA994BA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5187044C-2F5D-3886-9B5D-C743C703F1D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23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3265531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CB9B3A-741A-3F54-3E28-3DC9D194AC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9DEE4BA3-FB03-C4FB-C325-A20E5DF35C5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851C3A79-5BCE-8E59-2A30-72E31E0C331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17A68872-CA4E-4A16-C7FC-9762FC56967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26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8638442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1BAC47-7B44-17F2-581B-4F4713A132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323211DA-F695-7CB6-7BC6-F05F7A23282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E0D1F277-42D5-7254-4897-DC948CB2D9B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AC92DD11-8E52-86DD-E07C-98F4BEB3727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27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9369534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D96663-78C8-F3CF-1808-3AE40422EB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BFE7F802-B30C-26AC-86F0-5F820C8FAE3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D62BA6D5-136E-2913-BFA0-14802B754AC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F75E0FDA-C320-24A9-5DAD-22AFA8CF881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28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8611258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BDD44D-4DAC-0547-82DB-9687C92587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ADC3F03C-ED68-A3A6-49F0-92E7F27FE54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B4368B45-6815-9270-8603-38AE2B868B3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67AF6E85-8802-1083-9D8D-6C4C6916F7C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29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0508809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F85A4E-A964-BF7F-FDB3-224ADD2A44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73CEAC55-B470-FFD9-9D80-4308DC2F31B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70D4B666-6C92-B15D-5C70-E21011EBE9D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72DCD68C-4A50-06B5-FB61-F7132527FB8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30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5236943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319450-568A-5A9F-4784-4852916718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C5FAA292-1649-114E-9556-B3775DE5FA4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524FAAD7-E93F-7FC5-8886-F8E7214E7F3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C710420A-6DF9-484D-F580-49AD763327F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31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6971753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CC0708-A7E1-CAD4-6CD5-73FA7281A6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3DDFDBE0-6D28-B779-A26D-BE3E7D7E715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C9940A23-0472-CF6E-4A77-2049499F454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B3848B05-BF84-1D12-2A76-19B4616A8C1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32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96602692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E559B0-8733-CD4D-CD5D-CF3F91E1DA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9030776E-32EA-70A8-E7BC-0ACFAEB204B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AAE4DD36-A4DD-64BB-51F7-6E6D5E0757A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584C314E-66B9-6E67-9A43-ECAA33C6B2F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33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085545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771CB4-1AD8-04F1-5773-6B280EFA2C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D806357E-4586-77BA-7CFA-3141B4E816C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1E6DE5D9-A00C-0B63-1DC4-813525D67F7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10A1D599-1EC2-0062-F351-9ABE4CF6F92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34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986763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2025/11/21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55752668"/>
      </p:ext>
    </p:extLst>
  </p:cSld>
  <p:clrMapOvr>
    <a:masterClrMapping/>
  </p:clrMapOvr>
  <p:transition spd="slow">
    <p:push dir="u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2025/11/21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17482685"/>
      </p:ext>
    </p:extLst>
  </p:cSld>
  <p:clrMapOvr>
    <a:masterClrMapping/>
  </p:clrMapOvr>
  <p:transition spd="slow">
    <p:push dir="u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2025/11/21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31753082"/>
      </p:ext>
    </p:extLst>
  </p:cSld>
  <p:clrMapOvr>
    <a:masterClrMapping/>
  </p:clrMapOvr>
  <p:transition spd="slow">
    <p:push dir="u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2025/11/21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9957111"/>
      </p:ext>
    </p:extLst>
  </p:cSld>
  <p:clrMapOvr>
    <a:masterClrMapping/>
  </p:clrMapOvr>
  <p:transition spd="slow">
    <p:push dir="u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2025/11/21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19854406"/>
      </p:ext>
    </p:extLst>
  </p:cSld>
  <p:clrMapOvr>
    <a:masterClrMapping/>
  </p:clrMapOvr>
  <p:transition spd="slow">
    <p:push dir="u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2025/11/21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07942285"/>
      </p:ext>
    </p:extLst>
  </p:cSld>
  <p:clrMapOvr>
    <a:masterClrMapping/>
  </p:clrMapOvr>
  <p:transition spd="slow">
    <p:push dir="u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2025/11/21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68361322"/>
      </p:ext>
    </p:extLst>
  </p:cSld>
  <p:clrMapOvr>
    <a:masterClrMapping/>
  </p:clrMapOvr>
  <p:transition spd="slow">
    <p:push dir="u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2025/11/21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0037060"/>
      </p:ext>
    </p:extLst>
  </p:cSld>
  <p:clrMapOvr>
    <a:masterClrMapping/>
  </p:clrMapOvr>
  <p:transition spd="slow">
    <p:push dir="u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2025/11/21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15527187"/>
      </p:ext>
    </p:extLst>
  </p:cSld>
  <p:clrMapOvr>
    <a:masterClrMapping/>
  </p:clrMapOvr>
  <p:transition spd="slow">
    <p:push dir="u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2025/11/21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32317179"/>
      </p:ext>
    </p:extLst>
  </p:cSld>
  <p:clrMapOvr>
    <a:masterClrMapping/>
  </p:clrMapOvr>
  <p:transition spd="slow">
    <p:push dir="u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2025/11/21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79450813"/>
      </p:ext>
    </p:extLst>
  </p:cSld>
  <p:clrMapOvr>
    <a:masterClrMapping/>
  </p:clrMapOvr>
  <p:transition spd="slow">
    <p:push dir="u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81BB68-B616-4D86-9C97-9FCD2C2CF585}" type="datetimeFigureOut">
              <a:rPr kumimoji="1" lang="ja-JP" altLang="en-US" smtClean="0"/>
              <a:t>2025/11/21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944093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 spd="slow">
    <p:push dir="u"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3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3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3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3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3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3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image" Target="../media/image3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image" Target="../media/image3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image" Target="../media/image3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9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6" Type="http://schemas.openxmlformats.org/officeDocument/2006/relationships/image" Target="../media/image3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10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6" Type="http://schemas.openxmlformats.org/officeDocument/2006/relationships/image" Target="../media/image3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1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6" Type="http://schemas.openxmlformats.org/officeDocument/2006/relationships/image" Target="../media/image3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1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5.mp3"/><Relationship Id="rId1" Type="http://schemas.microsoft.com/office/2007/relationships/media" Target="../media/media5.mp3"/><Relationship Id="rId6" Type="http://schemas.openxmlformats.org/officeDocument/2006/relationships/image" Target="../media/image3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1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5.mp3"/><Relationship Id="rId1" Type="http://schemas.microsoft.com/office/2007/relationships/media" Target="../media/media5.mp3"/><Relationship Id="rId6" Type="http://schemas.openxmlformats.org/officeDocument/2006/relationships/image" Target="../media/image3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1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5.mp3"/><Relationship Id="rId1" Type="http://schemas.microsoft.com/office/2007/relationships/media" Target="../media/media5.mp3"/><Relationship Id="rId6" Type="http://schemas.openxmlformats.org/officeDocument/2006/relationships/image" Target="../media/image3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15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6.mp3"/><Relationship Id="rId1" Type="http://schemas.microsoft.com/office/2007/relationships/media" Target="../media/media6.mp3"/><Relationship Id="rId6" Type="http://schemas.openxmlformats.org/officeDocument/2006/relationships/image" Target="../media/image3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1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6.mp3"/><Relationship Id="rId1" Type="http://schemas.microsoft.com/office/2007/relationships/media" Target="../media/media6.mp3"/><Relationship Id="rId6" Type="http://schemas.openxmlformats.org/officeDocument/2006/relationships/image" Target="../media/image3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1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6.mp3"/><Relationship Id="rId1" Type="http://schemas.microsoft.com/office/2007/relationships/media" Target="../media/media6.mp3"/><Relationship Id="rId6" Type="http://schemas.openxmlformats.org/officeDocument/2006/relationships/image" Target="../media/image3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18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6" Type="http://schemas.openxmlformats.org/officeDocument/2006/relationships/image" Target="../media/image3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19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6" Type="http://schemas.openxmlformats.org/officeDocument/2006/relationships/image" Target="../media/image3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20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6" Type="http://schemas.openxmlformats.org/officeDocument/2006/relationships/image" Target="../media/image3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2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8.mp3"/><Relationship Id="rId1" Type="http://schemas.microsoft.com/office/2007/relationships/media" Target="../media/media8.mp3"/><Relationship Id="rId6" Type="http://schemas.openxmlformats.org/officeDocument/2006/relationships/image" Target="../media/image3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2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8.mp3"/><Relationship Id="rId1" Type="http://schemas.microsoft.com/office/2007/relationships/media" Target="../media/media8.mp3"/><Relationship Id="rId6" Type="http://schemas.openxmlformats.org/officeDocument/2006/relationships/image" Target="../media/image3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23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8.mp3"/><Relationship Id="rId1" Type="http://schemas.microsoft.com/office/2007/relationships/media" Target="../media/media8.mp3"/><Relationship Id="rId6" Type="http://schemas.openxmlformats.org/officeDocument/2006/relationships/image" Target="../media/image3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24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9.mp3"/><Relationship Id="rId1" Type="http://schemas.microsoft.com/office/2007/relationships/media" Target="../media/media9.mp3"/><Relationship Id="rId6" Type="http://schemas.openxmlformats.org/officeDocument/2006/relationships/image" Target="../media/image3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25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9.mp3"/><Relationship Id="rId1" Type="http://schemas.microsoft.com/office/2007/relationships/media" Target="../media/media9.mp3"/><Relationship Id="rId6" Type="http://schemas.openxmlformats.org/officeDocument/2006/relationships/image" Target="../media/image3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26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9.mp3"/><Relationship Id="rId1" Type="http://schemas.microsoft.com/office/2007/relationships/media" Target="../media/media9.mp3"/><Relationship Id="rId6" Type="http://schemas.openxmlformats.org/officeDocument/2006/relationships/image" Target="../media/image3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2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473DC9-9F6B-057C-83F2-3BC1CC0CE7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D7656801-C8A8-46C7-B4BE-F25A3F104A2B}"/>
              </a:ext>
            </a:extLst>
          </p:cNvPr>
          <p:cNvSpPr txBox="1"/>
          <p:nvPr/>
        </p:nvSpPr>
        <p:spPr>
          <a:xfrm>
            <a:off x="446847" y="2037213"/>
            <a:ext cx="844080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5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構造を確認しましょう。</a:t>
            </a:r>
          </a:p>
        </p:txBody>
      </p:sp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1F8B6552-B916-F181-6BEF-EA51B8859A76}"/>
              </a:ext>
            </a:extLst>
          </p:cNvPr>
          <p:cNvSpPr/>
          <p:nvPr/>
        </p:nvSpPr>
        <p:spPr>
          <a:xfrm>
            <a:off x="66261" y="0"/>
            <a:ext cx="9011478" cy="6857999"/>
          </a:xfrm>
          <a:prstGeom prst="rect">
            <a:avLst/>
          </a:prstGeom>
          <a:noFill/>
          <a:ln w="1270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64837623"/>
      </p:ext>
    </p:extLst>
  </p:cSld>
  <p:clrMapOvr>
    <a:masterClrMapping/>
  </p:clrMapOvr>
  <p:transition spd="slow">
    <p:push dir="u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AD8206-DEF4-0FD2-5EA6-7EC923C8E8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8E8A1011-072C-D957-4C3E-51247B1732B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23178" b="64651"/>
          <a:stretch/>
        </p:blipFill>
        <p:spPr>
          <a:xfrm>
            <a:off x="245278" y="1022216"/>
            <a:ext cx="8563385" cy="619297"/>
          </a:xfrm>
          <a:prstGeom prst="rect">
            <a:avLst/>
          </a:prstGeom>
        </p:spPr>
      </p:pic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A590CA1D-9B84-5E52-BE1E-254F4A7AEF85}"/>
              </a:ext>
            </a:extLst>
          </p:cNvPr>
          <p:cNvSpPr/>
          <p:nvPr/>
        </p:nvSpPr>
        <p:spPr>
          <a:xfrm>
            <a:off x="0" y="3429000"/>
            <a:ext cx="9144000" cy="3429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E1F0619D-C099-9800-3D16-1D4594989050}"/>
              </a:ext>
            </a:extLst>
          </p:cNvPr>
          <p:cNvSpPr txBox="1"/>
          <p:nvPr/>
        </p:nvSpPr>
        <p:spPr>
          <a:xfrm>
            <a:off x="537493" y="3677650"/>
            <a:ext cx="8069014" cy="193899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I 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S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（主語）、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have been 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V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（動詞）です。</a:t>
            </a:r>
            <a:endParaRPr kumimoji="1" lang="en-US" altLang="ja-JP" sz="24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endParaRPr kumimoji="1" lang="en-US" altLang="ja-JP" sz="24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to France 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は修飾語で副詞のはたらきです。</a:t>
            </a:r>
            <a:endParaRPr kumimoji="1" lang="en-US" altLang="ja-JP" sz="24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    「フランスへ」という意味をもち、</a:t>
            </a:r>
            <a:endParaRPr kumimoji="1" lang="en-US" altLang="ja-JP" sz="24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　動詞 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have been 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の場所を説明しています。</a:t>
            </a:r>
          </a:p>
        </p:txBody>
      </p:sp>
      <p:pic>
        <p:nvPicPr>
          <p:cNvPr id="17" name="図 16">
            <a:extLst>
              <a:ext uri="{FF2B5EF4-FFF2-40B4-BE49-F238E27FC236}">
                <a16:creationId xmlns:a16="http://schemas.microsoft.com/office/drawing/2014/main" id="{9FD8C0F4-CB43-A067-6ACE-1ECB1AE17AC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673" y="145059"/>
            <a:ext cx="8732655" cy="531020"/>
          </a:xfrm>
          <a:prstGeom prst="rect">
            <a:avLst/>
          </a:prstGeom>
        </p:spPr>
      </p:pic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D72ED730-B32D-BFC6-E380-3B466CDAF848}"/>
              </a:ext>
            </a:extLst>
          </p:cNvPr>
          <p:cNvSpPr txBox="1"/>
          <p:nvPr/>
        </p:nvSpPr>
        <p:spPr>
          <a:xfrm>
            <a:off x="1032443" y="1684681"/>
            <a:ext cx="3844357" cy="369332"/>
          </a:xfrm>
          <a:prstGeom prst="rect">
            <a:avLst/>
          </a:prstGeom>
          <a:solidFill>
            <a:srgbClr val="F8CBAD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私はフランスに行ったことがあります。</a:t>
            </a:r>
          </a:p>
        </p:txBody>
      </p:sp>
    </p:spTree>
    <p:extLst>
      <p:ext uri="{BB962C8B-B14F-4D97-AF65-F5344CB8AC3E}">
        <p14:creationId xmlns:p14="http://schemas.microsoft.com/office/powerpoint/2010/main" val="2178163206"/>
      </p:ext>
    </p:extLst>
  </p:cSld>
  <p:clrMapOvr>
    <a:masterClrMapping/>
  </p:clrMapOvr>
  <p:transition spd="slow">
    <p:push dir="u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4119DC-0E6A-90F4-F4EC-797CE531FC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CDBBD191-83EB-3190-AAFB-3ED6793A9FF5}"/>
              </a:ext>
            </a:extLst>
          </p:cNvPr>
          <p:cNvSpPr txBox="1"/>
          <p:nvPr/>
        </p:nvSpPr>
        <p:spPr>
          <a:xfrm>
            <a:off x="299831" y="415246"/>
            <a:ext cx="790578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6600" b="1" dirty="0">
                <a:solidFill>
                  <a:srgbClr val="00206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Target Sentence</a:t>
            </a:r>
          </a:p>
        </p:txBody>
      </p: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33C2AAAF-2139-2E4F-DE6B-62A40B8C7254}"/>
              </a:ext>
            </a:extLst>
          </p:cNvPr>
          <p:cNvSpPr/>
          <p:nvPr/>
        </p:nvSpPr>
        <p:spPr>
          <a:xfrm>
            <a:off x="66261" y="0"/>
            <a:ext cx="9011478" cy="6857999"/>
          </a:xfrm>
          <a:prstGeom prst="rect">
            <a:avLst/>
          </a:prstGeom>
          <a:noFill/>
          <a:ln w="1270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CE7B40D5-4C33-8EC5-C9EF-B118D9B7ECBF}"/>
              </a:ext>
            </a:extLst>
          </p:cNvPr>
          <p:cNvSpPr/>
          <p:nvPr/>
        </p:nvSpPr>
        <p:spPr>
          <a:xfrm>
            <a:off x="291548" y="1332987"/>
            <a:ext cx="8494643" cy="94926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F734CB5-2411-6A21-EB0A-65E01B2074EC}"/>
              </a:ext>
            </a:extLst>
          </p:cNvPr>
          <p:cNvSpPr txBox="1"/>
          <p:nvPr/>
        </p:nvSpPr>
        <p:spPr>
          <a:xfrm rot="21600000">
            <a:off x="707941" y="1966574"/>
            <a:ext cx="7661855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7200" b="1" dirty="0">
                <a:ln w="28575">
                  <a:noFill/>
                </a:ln>
                <a:solidFill>
                  <a:srgbClr val="FF3399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FLASH</a:t>
            </a:r>
          </a:p>
          <a:p>
            <a:r>
              <a:rPr kumimoji="1" lang="en-US" altLang="ja-JP" sz="7200" b="1" dirty="0">
                <a:ln w="28575">
                  <a:noFill/>
                </a:ln>
                <a:solidFill>
                  <a:srgbClr val="FF3399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CARD</a:t>
            </a:r>
          </a:p>
          <a:p>
            <a:r>
              <a:rPr kumimoji="1" lang="en-US" altLang="ja-JP" sz="7200" b="1" dirty="0">
                <a:ln w="28575">
                  <a:noFill/>
                </a:ln>
                <a:solidFill>
                  <a:srgbClr val="FF3399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PRACTICE</a:t>
            </a:r>
            <a:r>
              <a:rPr kumimoji="1" lang="ja-JP" altLang="en-US" sz="7200" b="1" dirty="0">
                <a:ln w="28575">
                  <a:noFill/>
                </a:ln>
                <a:solidFill>
                  <a:srgbClr val="FF3399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！</a:t>
            </a:r>
            <a:endParaRPr kumimoji="1" lang="ja-JP" altLang="en-US" sz="4400" b="1" dirty="0">
              <a:ln w="28575">
                <a:noFill/>
              </a:ln>
              <a:solidFill>
                <a:srgbClr val="FF3399"/>
              </a:solidFill>
            </a:endParaRPr>
          </a:p>
        </p:txBody>
      </p:sp>
      <p:sp>
        <p:nvSpPr>
          <p:cNvPr id="12" name="矢印: 右 11">
            <a:extLst>
              <a:ext uri="{FF2B5EF4-FFF2-40B4-BE49-F238E27FC236}">
                <a16:creationId xmlns:a16="http://schemas.microsoft.com/office/drawing/2014/main" id="{3C91FE1E-B7FC-8FC3-0010-BD5A2CABB18A}"/>
              </a:ext>
            </a:extLst>
          </p:cNvPr>
          <p:cNvSpPr/>
          <p:nvPr/>
        </p:nvSpPr>
        <p:spPr>
          <a:xfrm>
            <a:off x="6908798" y="2553504"/>
            <a:ext cx="1296821" cy="2178153"/>
          </a:xfrm>
          <a:prstGeom prst="rightArrow">
            <a:avLst/>
          </a:prstGeom>
          <a:solidFill>
            <a:srgbClr val="FF339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87343629"/>
      </p:ext>
    </p:extLst>
  </p:cSld>
  <p:clrMapOvr>
    <a:masterClrMapping/>
  </p:clrMapOvr>
  <p:transition spd="slow">
    <p:push dir="u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E07F4B-0089-0A1A-82B5-4D7A909979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 have been to France.">
            <a:hlinkClick r:id="" action="ppaction://media"/>
            <a:extLst>
              <a:ext uri="{FF2B5EF4-FFF2-40B4-BE49-F238E27FC236}">
                <a16:creationId xmlns:a16="http://schemas.microsoft.com/office/drawing/2014/main" id="{5876805F-CF02-B708-ECAD-82702E2F0E3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661525" y="1214438"/>
            <a:ext cx="406400" cy="406400"/>
          </a:xfrm>
          <a:prstGeom prst="rect">
            <a:avLst/>
          </a:prstGeom>
        </p:spPr>
      </p:pic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B5DDA79B-8CC9-8AB4-794D-6346078E8953}"/>
              </a:ext>
            </a:extLst>
          </p:cNvPr>
          <p:cNvSpPr/>
          <p:nvPr/>
        </p:nvSpPr>
        <p:spPr>
          <a:xfrm>
            <a:off x="0" y="3438000"/>
            <a:ext cx="9144000" cy="3420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1537B8A2-0DC1-10FA-D6EC-069DED088347}"/>
              </a:ext>
            </a:extLst>
          </p:cNvPr>
          <p:cNvSpPr txBox="1"/>
          <p:nvPr/>
        </p:nvSpPr>
        <p:spPr>
          <a:xfrm>
            <a:off x="813708" y="4636321"/>
            <a:ext cx="7516583" cy="10233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I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have been</a:t>
            </a: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to France.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FFF25122-3A63-6088-95FB-1E6AF086672D}"/>
              </a:ext>
            </a:extLst>
          </p:cNvPr>
          <p:cNvSpPr txBox="1"/>
          <p:nvPr/>
        </p:nvSpPr>
        <p:spPr>
          <a:xfrm>
            <a:off x="502002" y="690490"/>
            <a:ext cx="8139996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私は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行ったことがあります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  <a:p>
            <a:pPr>
              <a:lnSpc>
                <a:spcPct val="150000"/>
              </a:lnSpc>
            </a:pP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フランスに</a:t>
            </a:r>
            <a:r>
              <a:rPr kumimoji="1" lang="en-US" altLang="ja-JP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</p:txBody>
      </p:sp>
    </p:spTree>
    <p:extLst>
      <p:ext uri="{BB962C8B-B14F-4D97-AF65-F5344CB8AC3E}">
        <p14:creationId xmlns:p14="http://schemas.microsoft.com/office/powerpoint/2010/main" val="1330807721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4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E49544-C205-8CB1-D1D0-88722AE224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5B718541-0614-BDC3-BA22-22F44FD44F1D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94034FA8-95DE-C4B5-8B77-876C17EAFD61}"/>
              </a:ext>
            </a:extLst>
          </p:cNvPr>
          <p:cNvSpPr txBox="1"/>
          <p:nvPr/>
        </p:nvSpPr>
        <p:spPr>
          <a:xfrm>
            <a:off x="533094" y="2917321"/>
            <a:ext cx="8077812" cy="10233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I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[h---] [b---]</a:t>
            </a: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to France.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  <p:pic>
        <p:nvPicPr>
          <p:cNvPr id="2" name="I have been to France.">
            <a:hlinkClick r:id="" action="ppaction://media"/>
            <a:extLst>
              <a:ext uri="{FF2B5EF4-FFF2-40B4-BE49-F238E27FC236}">
                <a16:creationId xmlns:a16="http://schemas.microsoft.com/office/drawing/2014/main" id="{BAD09F0D-E470-39C6-6BAE-7B7DE74F958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661525" y="1214438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0678980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4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8E7163-D765-2D6E-E4E4-916A27F0E4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A6FEB209-6B48-3650-86F1-262BDE5322AF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5879CAB8-FF9E-5111-4DE5-0FB9CFDC1ED7}"/>
              </a:ext>
            </a:extLst>
          </p:cNvPr>
          <p:cNvSpPr txBox="1"/>
          <p:nvPr/>
        </p:nvSpPr>
        <p:spPr>
          <a:xfrm>
            <a:off x="851283" y="2398429"/>
            <a:ext cx="7441433" cy="20611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45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私は</a:t>
            </a:r>
            <a:r>
              <a:rPr kumimoji="1" lang="en-US" altLang="ja-JP" sz="445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45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行ったことがあります</a:t>
            </a:r>
            <a:r>
              <a:rPr kumimoji="1" lang="en-US" altLang="ja-JP" sz="445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  <a:p>
            <a:pPr>
              <a:lnSpc>
                <a:spcPct val="150000"/>
              </a:lnSpc>
            </a:pPr>
            <a:r>
              <a:rPr kumimoji="1" lang="ja-JP" altLang="en-US" sz="445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フランスに</a:t>
            </a:r>
            <a:r>
              <a:rPr kumimoji="1" lang="en-US" altLang="ja-JP" sz="445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5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</p:txBody>
      </p:sp>
      <p:pic>
        <p:nvPicPr>
          <p:cNvPr id="3" name="I have been to France.">
            <a:hlinkClick r:id="" action="ppaction://media"/>
            <a:extLst>
              <a:ext uri="{FF2B5EF4-FFF2-40B4-BE49-F238E27FC236}">
                <a16:creationId xmlns:a16="http://schemas.microsoft.com/office/drawing/2014/main" id="{0610F6DE-723A-5CC4-8B35-D489CF2D1FB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661525" y="1214438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6605374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44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21FFFF-128C-41C5-1FCA-3C899A971C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28D9F663-591D-3C16-4BD9-21E03ED83479}"/>
              </a:ext>
            </a:extLst>
          </p:cNvPr>
          <p:cNvSpPr/>
          <p:nvPr/>
        </p:nvSpPr>
        <p:spPr>
          <a:xfrm>
            <a:off x="0" y="3438000"/>
            <a:ext cx="9144000" cy="3420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745EAAA5-3C37-293F-5080-D9C15FDF1FB3}"/>
              </a:ext>
            </a:extLst>
          </p:cNvPr>
          <p:cNvSpPr txBox="1"/>
          <p:nvPr/>
        </p:nvSpPr>
        <p:spPr>
          <a:xfrm>
            <a:off x="456155" y="4636321"/>
            <a:ext cx="8231690" cy="10233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I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have been</a:t>
            </a: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to Hokkaido.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5413E19F-E737-6F2D-8BF0-6A21BB317625}"/>
              </a:ext>
            </a:extLst>
          </p:cNvPr>
          <p:cNvSpPr txBox="1"/>
          <p:nvPr/>
        </p:nvSpPr>
        <p:spPr>
          <a:xfrm>
            <a:off x="502002" y="690490"/>
            <a:ext cx="8139996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私は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行ったことがあります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  <a:p>
            <a:pPr>
              <a:lnSpc>
                <a:spcPct val="150000"/>
              </a:lnSpc>
            </a:pP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北海道に</a:t>
            </a:r>
            <a:r>
              <a:rPr kumimoji="1" lang="en-US" altLang="ja-JP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</p:txBody>
      </p:sp>
      <p:pic>
        <p:nvPicPr>
          <p:cNvPr id="5" name="I have been to Hokkaido.">
            <a:hlinkClick r:id="" action="ppaction://media"/>
            <a:extLst>
              <a:ext uri="{FF2B5EF4-FFF2-40B4-BE49-F238E27FC236}">
                <a16:creationId xmlns:a16="http://schemas.microsoft.com/office/drawing/2014/main" id="{2B6F024F-129B-C830-B012-F1B74A41D04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293475" y="89217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8507890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8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07D89F-E97C-97C0-F739-0FFE89F3F4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6E0BE254-C30E-B977-598A-54C58E14FD06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201E64BD-A719-B445-8EF5-4F86FD21262C}"/>
              </a:ext>
            </a:extLst>
          </p:cNvPr>
          <p:cNvSpPr txBox="1"/>
          <p:nvPr/>
        </p:nvSpPr>
        <p:spPr>
          <a:xfrm>
            <a:off x="-58616" y="2917321"/>
            <a:ext cx="9261231" cy="10233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I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[h---] [b---]</a:t>
            </a: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[to] Hokkaido.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  <p:pic>
        <p:nvPicPr>
          <p:cNvPr id="2" name="I have been to Hokkaido.">
            <a:hlinkClick r:id="" action="ppaction://media"/>
            <a:extLst>
              <a:ext uri="{FF2B5EF4-FFF2-40B4-BE49-F238E27FC236}">
                <a16:creationId xmlns:a16="http://schemas.microsoft.com/office/drawing/2014/main" id="{F47AFBF9-5B2A-1636-96F6-5378669E3C3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293475" y="89217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9067825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8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DE5043-3581-77E1-4AEE-71AF69A1E2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661D09EE-3879-806A-4A1A-04C9C2A0B5CF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FC33D9B5-421E-0E6D-1DA0-8C8C42DC3DCA}"/>
              </a:ext>
            </a:extLst>
          </p:cNvPr>
          <p:cNvSpPr txBox="1"/>
          <p:nvPr/>
        </p:nvSpPr>
        <p:spPr>
          <a:xfrm>
            <a:off x="842318" y="2398429"/>
            <a:ext cx="7459363" cy="20611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45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私は</a:t>
            </a:r>
            <a:r>
              <a:rPr kumimoji="1" lang="en-US" altLang="ja-JP" sz="445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45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行ったことがあります</a:t>
            </a:r>
            <a:r>
              <a:rPr kumimoji="1" lang="en-US" altLang="ja-JP" sz="445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  <a:p>
            <a:pPr>
              <a:lnSpc>
                <a:spcPct val="150000"/>
              </a:lnSpc>
            </a:pPr>
            <a:r>
              <a:rPr kumimoji="1" lang="ja-JP" altLang="en-US" sz="445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北海道に</a:t>
            </a:r>
            <a:r>
              <a:rPr kumimoji="1" lang="en-US" altLang="ja-JP" sz="445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5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</p:txBody>
      </p:sp>
      <p:pic>
        <p:nvPicPr>
          <p:cNvPr id="3" name="I have been to Hokkaido.">
            <a:hlinkClick r:id="" action="ppaction://media"/>
            <a:extLst>
              <a:ext uri="{FF2B5EF4-FFF2-40B4-BE49-F238E27FC236}">
                <a16:creationId xmlns:a16="http://schemas.microsoft.com/office/drawing/2014/main" id="{7EE5750D-BF2D-425A-D051-35CC3BA93EC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293475" y="89217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9318603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88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154312-6B2B-9E10-3B1B-D8810D8476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A344AA86-7D4C-A6E7-F639-9784A8CB4DE1}"/>
              </a:ext>
            </a:extLst>
          </p:cNvPr>
          <p:cNvSpPr/>
          <p:nvPr/>
        </p:nvSpPr>
        <p:spPr>
          <a:xfrm>
            <a:off x="0" y="3438000"/>
            <a:ext cx="9144000" cy="3420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6F1ECF4B-BD32-1AC1-2DC2-70CBD28B02BE}"/>
              </a:ext>
            </a:extLst>
          </p:cNvPr>
          <p:cNvSpPr txBox="1"/>
          <p:nvPr/>
        </p:nvSpPr>
        <p:spPr>
          <a:xfrm>
            <a:off x="913354" y="4636321"/>
            <a:ext cx="7317291" cy="10233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I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have been</a:t>
            </a: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to Korea.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5B80E64E-423F-1971-F60A-ADDF7F7B7878}"/>
              </a:ext>
            </a:extLst>
          </p:cNvPr>
          <p:cNvSpPr txBox="1"/>
          <p:nvPr/>
        </p:nvSpPr>
        <p:spPr>
          <a:xfrm>
            <a:off x="502002" y="690490"/>
            <a:ext cx="8139996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私は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行ったことがあります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  <a:p>
            <a:pPr>
              <a:lnSpc>
                <a:spcPct val="150000"/>
              </a:lnSpc>
            </a:pP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韓国に</a:t>
            </a:r>
            <a:r>
              <a:rPr kumimoji="1" lang="en-US" altLang="ja-JP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</p:txBody>
      </p:sp>
      <p:pic>
        <p:nvPicPr>
          <p:cNvPr id="8" name="I have been to Korea.">
            <a:hlinkClick r:id="" action="ppaction://media"/>
            <a:extLst>
              <a:ext uri="{FF2B5EF4-FFF2-40B4-BE49-F238E27FC236}">
                <a16:creationId xmlns:a16="http://schemas.microsoft.com/office/drawing/2014/main" id="{C67E8650-AF0A-075B-956F-3C5BBEE65FB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0353675" y="13017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6676029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44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8072B3-CB75-2D40-DA33-6CF857771A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B2B39D43-937B-278C-7024-AD0FF69ED748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0D9207CE-60C6-6D0B-AB28-CE4C7CCD91BC}"/>
              </a:ext>
            </a:extLst>
          </p:cNvPr>
          <p:cNvSpPr txBox="1"/>
          <p:nvPr/>
        </p:nvSpPr>
        <p:spPr>
          <a:xfrm>
            <a:off x="439615" y="2917321"/>
            <a:ext cx="8264769" cy="10233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I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[h---] [b---]</a:t>
            </a: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[t-] Korea.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  <p:pic>
        <p:nvPicPr>
          <p:cNvPr id="2" name="I have been to Korea.">
            <a:hlinkClick r:id="" action="ppaction://media"/>
            <a:extLst>
              <a:ext uri="{FF2B5EF4-FFF2-40B4-BE49-F238E27FC236}">
                <a16:creationId xmlns:a16="http://schemas.microsoft.com/office/drawing/2014/main" id="{A8095D81-F11C-E4B2-C63B-F1A63E36EB3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0353675" y="13017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9778406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4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EA306F-8DD0-0964-1AEB-776DB93A66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44910595-8513-90EA-3B69-283A01EEC140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5BB4000D-9C44-A7B4-4AED-03664CBD2EB1}"/>
              </a:ext>
            </a:extLst>
          </p:cNvPr>
          <p:cNvSpPr txBox="1"/>
          <p:nvPr/>
        </p:nvSpPr>
        <p:spPr>
          <a:xfrm>
            <a:off x="842318" y="2398429"/>
            <a:ext cx="7459363" cy="20611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45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私は</a:t>
            </a:r>
            <a:r>
              <a:rPr kumimoji="1" lang="en-US" altLang="ja-JP" sz="445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45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行ったことがあります</a:t>
            </a:r>
            <a:r>
              <a:rPr kumimoji="1" lang="en-US" altLang="ja-JP" sz="445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  <a:p>
            <a:pPr>
              <a:lnSpc>
                <a:spcPct val="150000"/>
              </a:lnSpc>
            </a:pPr>
            <a:r>
              <a:rPr kumimoji="1" lang="ja-JP" altLang="en-US" sz="445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韓国に</a:t>
            </a:r>
            <a:r>
              <a:rPr kumimoji="1" lang="en-US" altLang="ja-JP" sz="445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5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</p:txBody>
      </p:sp>
      <p:pic>
        <p:nvPicPr>
          <p:cNvPr id="3" name="I have been to Korea.">
            <a:hlinkClick r:id="" action="ppaction://media"/>
            <a:extLst>
              <a:ext uri="{FF2B5EF4-FFF2-40B4-BE49-F238E27FC236}">
                <a16:creationId xmlns:a16="http://schemas.microsoft.com/office/drawing/2014/main" id="{9EB4AE0E-E0C6-8B55-55EA-149F9ACC7A8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0353675" y="13017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3278983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44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107B94-67C5-242B-41E1-1D6EDA6FE6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33BFCB98-70C0-FA9A-16F6-8F5635ECEFF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36197" b="44685"/>
          <a:stretch/>
        </p:blipFill>
        <p:spPr>
          <a:xfrm>
            <a:off x="245278" y="1022216"/>
            <a:ext cx="8563385" cy="972794"/>
          </a:xfrm>
          <a:prstGeom prst="rect">
            <a:avLst/>
          </a:prstGeom>
        </p:spPr>
      </p:pic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60BC7E07-70A8-C390-5FBE-301951B6B371}"/>
              </a:ext>
            </a:extLst>
          </p:cNvPr>
          <p:cNvSpPr/>
          <p:nvPr/>
        </p:nvSpPr>
        <p:spPr>
          <a:xfrm>
            <a:off x="0" y="3429000"/>
            <a:ext cx="9144000" cy="3429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D4E924B7-2018-AF82-2F5C-6571B6CAD368}"/>
              </a:ext>
            </a:extLst>
          </p:cNvPr>
          <p:cNvSpPr txBox="1"/>
          <p:nvPr/>
        </p:nvSpPr>
        <p:spPr>
          <a:xfrm>
            <a:off x="537493" y="3677650"/>
            <a:ext cx="8069014" cy="193899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Becky 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S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（主語）、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has eaten 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V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（動詞） 、</a:t>
            </a:r>
            <a:endParaRPr kumimoji="1" lang="en-US" altLang="ja-JP" sz="24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　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sushi 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 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O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（目的語）です。</a:t>
            </a:r>
            <a:endParaRPr kumimoji="1" lang="en-US" altLang="ja-JP" sz="24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endParaRPr kumimoji="1" lang="en-US" altLang="ja-JP" sz="24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never 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は副詞です。</a:t>
            </a:r>
            <a:endParaRPr kumimoji="1" lang="en-US" altLang="ja-JP" sz="24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 「一度も～ない」という意味をもちます。</a:t>
            </a:r>
            <a:endParaRPr kumimoji="1" lang="en-US" altLang="ja-JP" sz="24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</p:txBody>
      </p:sp>
      <p:pic>
        <p:nvPicPr>
          <p:cNvPr id="17" name="図 16">
            <a:extLst>
              <a:ext uri="{FF2B5EF4-FFF2-40B4-BE49-F238E27FC236}">
                <a16:creationId xmlns:a16="http://schemas.microsoft.com/office/drawing/2014/main" id="{E431D694-9EA1-39F4-FDF9-26EF1EAF122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5673" y="145059"/>
            <a:ext cx="8732655" cy="531020"/>
          </a:xfrm>
          <a:prstGeom prst="rect">
            <a:avLst/>
          </a:prstGeom>
        </p:spPr>
      </p:pic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03354238-4DDF-8BE5-8929-953A0C3CB4B8}"/>
              </a:ext>
            </a:extLst>
          </p:cNvPr>
          <p:cNvSpPr txBox="1"/>
          <p:nvPr/>
        </p:nvSpPr>
        <p:spPr>
          <a:xfrm>
            <a:off x="1032443" y="2040942"/>
            <a:ext cx="4892107" cy="369332"/>
          </a:xfrm>
          <a:prstGeom prst="rect">
            <a:avLst/>
          </a:prstGeom>
          <a:solidFill>
            <a:srgbClr val="F8CBAD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ベッキーは一度もすしを食べたことがありません。</a:t>
            </a:r>
          </a:p>
        </p:txBody>
      </p:sp>
    </p:spTree>
    <p:extLst>
      <p:ext uri="{BB962C8B-B14F-4D97-AF65-F5344CB8AC3E}">
        <p14:creationId xmlns:p14="http://schemas.microsoft.com/office/powerpoint/2010/main" val="1877163407"/>
      </p:ext>
    </p:extLst>
  </p:cSld>
  <p:clrMapOvr>
    <a:masterClrMapping/>
  </p:clrMapOvr>
  <p:transition spd="med">
    <p:pull/>
    <p:sndAc>
      <p:stSnd>
        <p:snd r:embed="rId2" name="camera.wav"/>
      </p:stSnd>
    </p:sndAc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E97440-44A7-91F0-C890-0EA67D09B1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553F7EE1-FDA4-EEDA-0E09-A4538524E35A}"/>
              </a:ext>
            </a:extLst>
          </p:cNvPr>
          <p:cNvSpPr txBox="1"/>
          <p:nvPr/>
        </p:nvSpPr>
        <p:spPr>
          <a:xfrm>
            <a:off x="299831" y="415246"/>
            <a:ext cx="790578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6600" b="1" dirty="0">
                <a:solidFill>
                  <a:srgbClr val="00206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Target Sentence</a:t>
            </a:r>
          </a:p>
        </p:txBody>
      </p: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11D89A1C-0E93-19A8-AAAA-958515B7B810}"/>
              </a:ext>
            </a:extLst>
          </p:cNvPr>
          <p:cNvSpPr/>
          <p:nvPr/>
        </p:nvSpPr>
        <p:spPr>
          <a:xfrm>
            <a:off x="66261" y="0"/>
            <a:ext cx="9011478" cy="6857999"/>
          </a:xfrm>
          <a:prstGeom prst="rect">
            <a:avLst/>
          </a:prstGeom>
          <a:noFill/>
          <a:ln w="1270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9D0A782B-CFD8-01C0-EA0A-938A228F5AD1}"/>
              </a:ext>
            </a:extLst>
          </p:cNvPr>
          <p:cNvSpPr/>
          <p:nvPr/>
        </p:nvSpPr>
        <p:spPr>
          <a:xfrm>
            <a:off x="291548" y="1332987"/>
            <a:ext cx="8494643" cy="94926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0A7E27B6-37F2-4550-269F-D2F5A45A7933}"/>
              </a:ext>
            </a:extLst>
          </p:cNvPr>
          <p:cNvSpPr txBox="1"/>
          <p:nvPr/>
        </p:nvSpPr>
        <p:spPr>
          <a:xfrm rot="21600000">
            <a:off x="707941" y="1966574"/>
            <a:ext cx="7661855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7200" b="1" dirty="0">
                <a:ln w="28575">
                  <a:noFill/>
                </a:ln>
                <a:solidFill>
                  <a:srgbClr val="FF3399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FLASH</a:t>
            </a:r>
          </a:p>
          <a:p>
            <a:r>
              <a:rPr kumimoji="1" lang="en-US" altLang="ja-JP" sz="7200" b="1" dirty="0">
                <a:ln w="28575">
                  <a:noFill/>
                </a:ln>
                <a:solidFill>
                  <a:srgbClr val="FF3399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CARD</a:t>
            </a:r>
          </a:p>
          <a:p>
            <a:r>
              <a:rPr kumimoji="1" lang="en-US" altLang="ja-JP" sz="7200" b="1" dirty="0">
                <a:ln w="28575">
                  <a:noFill/>
                </a:ln>
                <a:solidFill>
                  <a:srgbClr val="FF3399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PRACTICE</a:t>
            </a:r>
            <a:r>
              <a:rPr kumimoji="1" lang="ja-JP" altLang="en-US" sz="7200" b="1" dirty="0">
                <a:ln w="28575">
                  <a:noFill/>
                </a:ln>
                <a:solidFill>
                  <a:srgbClr val="FF3399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！</a:t>
            </a:r>
            <a:endParaRPr kumimoji="1" lang="ja-JP" altLang="en-US" sz="4400" b="1" dirty="0">
              <a:ln w="28575">
                <a:noFill/>
              </a:ln>
              <a:solidFill>
                <a:srgbClr val="FF3399"/>
              </a:solidFill>
            </a:endParaRPr>
          </a:p>
        </p:txBody>
      </p:sp>
      <p:sp>
        <p:nvSpPr>
          <p:cNvPr id="12" name="矢印: 右 11">
            <a:extLst>
              <a:ext uri="{FF2B5EF4-FFF2-40B4-BE49-F238E27FC236}">
                <a16:creationId xmlns:a16="http://schemas.microsoft.com/office/drawing/2014/main" id="{A27CE591-9A7D-8334-645E-381B599D501C}"/>
              </a:ext>
            </a:extLst>
          </p:cNvPr>
          <p:cNvSpPr/>
          <p:nvPr/>
        </p:nvSpPr>
        <p:spPr>
          <a:xfrm>
            <a:off x="6908798" y="2553504"/>
            <a:ext cx="1296821" cy="2178153"/>
          </a:xfrm>
          <a:prstGeom prst="rightArrow">
            <a:avLst/>
          </a:prstGeom>
          <a:solidFill>
            <a:srgbClr val="FF339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39123743"/>
      </p:ext>
    </p:extLst>
  </p:cSld>
  <p:clrMapOvr>
    <a:masterClrMapping/>
  </p:clrMapOvr>
  <p:transition spd="slow">
    <p:push dir="u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7AC517-EDED-A27C-DE1B-D4FBE781F2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A8E48E23-DAE2-0320-876C-ADB660C2E68C}"/>
              </a:ext>
            </a:extLst>
          </p:cNvPr>
          <p:cNvSpPr/>
          <p:nvPr/>
        </p:nvSpPr>
        <p:spPr>
          <a:xfrm>
            <a:off x="0" y="3438000"/>
            <a:ext cx="9144000" cy="3420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E9038EE5-BCE9-3CE6-288F-E66EF2EBF489}"/>
              </a:ext>
            </a:extLst>
          </p:cNvPr>
          <p:cNvSpPr txBox="1"/>
          <p:nvPr/>
        </p:nvSpPr>
        <p:spPr>
          <a:xfrm>
            <a:off x="983186" y="4128490"/>
            <a:ext cx="7177627" cy="2039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Becky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has 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never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eaten</a:t>
            </a: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sushi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.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31151D3C-2B74-B2B7-2BDF-A347767429B2}"/>
              </a:ext>
            </a:extLst>
          </p:cNvPr>
          <p:cNvSpPr txBox="1"/>
          <p:nvPr/>
        </p:nvSpPr>
        <p:spPr>
          <a:xfrm>
            <a:off x="336864" y="690490"/>
            <a:ext cx="8470270" cy="2039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ベッキーは </a:t>
            </a:r>
            <a:r>
              <a:rPr kumimoji="1" lang="ja-JP" altLang="en-US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一度も </a:t>
            </a:r>
            <a:r>
              <a:rPr kumimoji="1" lang="ja-JP" altLang="en-US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食べたことが</a:t>
            </a:r>
            <a:endParaRPr kumimoji="1" lang="en-US" altLang="ja-JP" sz="4400" b="1" dirty="0">
              <a:solidFill>
                <a:srgbClr val="FF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150000"/>
              </a:lnSpc>
            </a:pPr>
            <a:r>
              <a:rPr kumimoji="1" lang="ja-JP" altLang="en-US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あり</a:t>
            </a:r>
            <a:r>
              <a:rPr kumimoji="1" lang="ja-JP" altLang="en-US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ません</a:t>
            </a: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  <a:r>
              <a:rPr kumimoji="1" lang="ja-JP" altLang="en-US" sz="44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すしを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</p:txBody>
      </p:sp>
      <p:pic>
        <p:nvPicPr>
          <p:cNvPr id="5" name="Becky has never eaten sushi.">
            <a:hlinkClick r:id="" action="ppaction://media"/>
            <a:extLst>
              <a:ext uri="{FF2B5EF4-FFF2-40B4-BE49-F238E27FC236}">
                <a16:creationId xmlns:a16="http://schemas.microsoft.com/office/drawing/2014/main" id="{C2FACAFF-AAA7-BB3B-EC3E-F54D3442602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090275" y="136207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9809146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4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EBE8E1-04F4-4F7B-65B4-70548EED92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B662ACB1-2DB9-0EC3-04DC-A2280842B00A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F770C116-138D-73B9-1088-CA4FE1DCCA9F}"/>
              </a:ext>
            </a:extLst>
          </p:cNvPr>
          <p:cNvSpPr txBox="1"/>
          <p:nvPr/>
        </p:nvSpPr>
        <p:spPr>
          <a:xfrm>
            <a:off x="598954" y="2409490"/>
            <a:ext cx="7946092" cy="2039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Becky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[h--] 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never 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[e----]</a:t>
            </a: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sushi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.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  <p:pic>
        <p:nvPicPr>
          <p:cNvPr id="2" name="Becky has never eaten sushi.">
            <a:hlinkClick r:id="" action="ppaction://media"/>
            <a:extLst>
              <a:ext uri="{FF2B5EF4-FFF2-40B4-BE49-F238E27FC236}">
                <a16:creationId xmlns:a16="http://schemas.microsoft.com/office/drawing/2014/main" id="{454D2333-B377-0080-0C0D-7ACAD891EB6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090275" y="136207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2150037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4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037251-B432-CAF2-6E8A-AAEC9F4958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B897F962-6C47-E068-BB86-15A55B0A177F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3361CA9B-CAED-B9C1-71C8-B08609C9306C}"/>
              </a:ext>
            </a:extLst>
          </p:cNvPr>
          <p:cNvSpPr txBox="1"/>
          <p:nvPr/>
        </p:nvSpPr>
        <p:spPr>
          <a:xfrm>
            <a:off x="294154" y="2398429"/>
            <a:ext cx="8555692" cy="20611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45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ベッキーは </a:t>
            </a:r>
            <a:r>
              <a:rPr kumimoji="1" lang="ja-JP" altLang="en-US" sz="445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一度も </a:t>
            </a:r>
            <a:r>
              <a:rPr kumimoji="1" lang="ja-JP" altLang="en-US" sz="445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食べたことが</a:t>
            </a:r>
            <a:endParaRPr kumimoji="1" lang="en-US" altLang="ja-JP" sz="4450" b="1" dirty="0">
              <a:solidFill>
                <a:srgbClr val="FF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150000"/>
              </a:lnSpc>
            </a:pPr>
            <a:r>
              <a:rPr kumimoji="1" lang="ja-JP" altLang="en-US" sz="445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あり</a:t>
            </a:r>
            <a:r>
              <a:rPr kumimoji="1" lang="ja-JP" altLang="en-US" sz="445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ません</a:t>
            </a:r>
            <a:r>
              <a:rPr kumimoji="1" lang="en-US" altLang="ja-JP" sz="445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5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  <a:r>
              <a:rPr kumimoji="1" lang="ja-JP" altLang="en-US" sz="445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すしを</a:t>
            </a:r>
            <a:r>
              <a:rPr kumimoji="1" lang="en-US" altLang="ja-JP" sz="445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5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  <p:pic>
        <p:nvPicPr>
          <p:cNvPr id="2" name="Becky has never eaten sushi.">
            <a:hlinkClick r:id="" action="ppaction://media"/>
            <a:extLst>
              <a:ext uri="{FF2B5EF4-FFF2-40B4-BE49-F238E27FC236}">
                <a16:creationId xmlns:a16="http://schemas.microsoft.com/office/drawing/2014/main" id="{6F32443D-2A09-A74F-E8F5-9E53CFA8319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090275" y="136207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9999029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4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02FF82-8DCE-06ED-897D-10C15DBA11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DFA42CDE-DA47-C897-1BA1-F0329579F3B3}"/>
              </a:ext>
            </a:extLst>
          </p:cNvPr>
          <p:cNvSpPr/>
          <p:nvPr/>
        </p:nvSpPr>
        <p:spPr>
          <a:xfrm>
            <a:off x="0" y="3438000"/>
            <a:ext cx="9144000" cy="3420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C1CDCB98-214D-28F7-133D-28C861E9C2D6}"/>
              </a:ext>
            </a:extLst>
          </p:cNvPr>
          <p:cNvSpPr txBox="1"/>
          <p:nvPr/>
        </p:nvSpPr>
        <p:spPr>
          <a:xfrm>
            <a:off x="1276673" y="4128490"/>
            <a:ext cx="6590654" cy="2039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She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has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never 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eaten</a:t>
            </a: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sushi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.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54210468-2864-017C-E474-10DC1B904E7F}"/>
              </a:ext>
            </a:extLst>
          </p:cNvPr>
          <p:cNvSpPr txBox="1"/>
          <p:nvPr/>
        </p:nvSpPr>
        <p:spPr>
          <a:xfrm>
            <a:off x="806608" y="690490"/>
            <a:ext cx="7530785" cy="2039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彼女は </a:t>
            </a:r>
            <a:r>
              <a:rPr kumimoji="1" lang="ja-JP" altLang="en-US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一度も </a:t>
            </a:r>
            <a:r>
              <a:rPr kumimoji="1" lang="ja-JP" altLang="en-US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食べたことが</a:t>
            </a:r>
            <a:endParaRPr kumimoji="1" lang="en-US" altLang="ja-JP" sz="4400" b="1" dirty="0">
              <a:solidFill>
                <a:srgbClr val="FF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150000"/>
              </a:lnSpc>
            </a:pPr>
            <a:r>
              <a:rPr kumimoji="1" lang="ja-JP" altLang="en-US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あり</a:t>
            </a:r>
            <a:r>
              <a:rPr kumimoji="1" lang="ja-JP" altLang="en-US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ません</a:t>
            </a: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  <a:r>
              <a:rPr kumimoji="1" lang="ja-JP" altLang="en-US" sz="44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すしを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  <p:pic>
        <p:nvPicPr>
          <p:cNvPr id="5" name="She has never eaten sushi.">
            <a:hlinkClick r:id="" action="ppaction://media"/>
            <a:extLst>
              <a:ext uri="{FF2B5EF4-FFF2-40B4-BE49-F238E27FC236}">
                <a16:creationId xmlns:a16="http://schemas.microsoft.com/office/drawing/2014/main" id="{7658BAA4-753F-D13F-F2A4-643843E5EBC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255375" y="124777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2927533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5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09FCDE-D2D9-60C3-CECB-380AA2DDDE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F933AF3E-6A19-AC5F-53EF-C39AC9D9F924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E5C0C3C3-B2EA-FC04-B239-66C60726DB89}"/>
              </a:ext>
            </a:extLst>
          </p:cNvPr>
          <p:cNvSpPr txBox="1"/>
          <p:nvPr/>
        </p:nvSpPr>
        <p:spPr>
          <a:xfrm>
            <a:off x="798763" y="2409490"/>
            <a:ext cx="7546473" cy="2039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She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[h--] 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[n----] 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[e----]</a:t>
            </a: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sushi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.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  <p:pic>
        <p:nvPicPr>
          <p:cNvPr id="2" name="She has never eaten sushi.">
            <a:hlinkClick r:id="" action="ppaction://media"/>
            <a:extLst>
              <a:ext uri="{FF2B5EF4-FFF2-40B4-BE49-F238E27FC236}">
                <a16:creationId xmlns:a16="http://schemas.microsoft.com/office/drawing/2014/main" id="{F3D52A7E-9D4F-5259-A919-46284C50D31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255375" y="124777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0691273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5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D65C80-2533-4B99-42D3-46A14519E1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F9F649AB-3A81-9029-C254-1657A0734F3A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7E175240-75FE-710F-603E-9A9F71DE576F}"/>
              </a:ext>
            </a:extLst>
          </p:cNvPr>
          <p:cNvSpPr txBox="1"/>
          <p:nvPr/>
        </p:nvSpPr>
        <p:spPr>
          <a:xfrm>
            <a:off x="880362" y="2398429"/>
            <a:ext cx="7383276" cy="20611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45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彼女は </a:t>
            </a:r>
            <a:r>
              <a:rPr kumimoji="1" lang="ja-JP" altLang="en-US" sz="445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一度も </a:t>
            </a:r>
            <a:r>
              <a:rPr kumimoji="1" lang="ja-JP" altLang="en-US" sz="445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食べたことが</a:t>
            </a:r>
            <a:endParaRPr kumimoji="1" lang="en-US" altLang="ja-JP" sz="4450" b="1" dirty="0">
              <a:solidFill>
                <a:srgbClr val="FF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150000"/>
              </a:lnSpc>
            </a:pPr>
            <a:r>
              <a:rPr kumimoji="1" lang="ja-JP" altLang="en-US" sz="445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あり</a:t>
            </a:r>
            <a:r>
              <a:rPr kumimoji="1" lang="ja-JP" altLang="en-US" sz="445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ません</a:t>
            </a:r>
            <a:r>
              <a:rPr kumimoji="1" lang="en-US" altLang="ja-JP" sz="445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5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  <a:r>
              <a:rPr kumimoji="1" lang="ja-JP" altLang="en-US" sz="445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すしを</a:t>
            </a:r>
            <a:r>
              <a:rPr kumimoji="1" lang="en-US" altLang="ja-JP" sz="445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5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  <p:pic>
        <p:nvPicPr>
          <p:cNvPr id="2" name="She has never eaten sushi.">
            <a:hlinkClick r:id="" action="ppaction://media"/>
            <a:extLst>
              <a:ext uri="{FF2B5EF4-FFF2-40B4-BE49-F238E27FC236}">
                <a16:creationId xmlns:a16="http://schemas.microsoft.com/office/drawing/2014/main" id="{64E4EA3B-693B-74C4-50B3-757136F3BBE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255375" y="124777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3043641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5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F81884-F258-763E-DBBE-7836B8271D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1961295A-B75D-DADD-33E9-8287BAABB144}"/>
              </a:ext>
            </a:extLst>
          </p:cNvPr>
          <p:cNvSpPr/>
          <p:nvPr/>
        </p:nvSpPr>
        <p:spPr>
          <a:xfrm>
            <a:off x="0" y="3438000"/>
            <a:ext cx="9144000" cy="3420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35AE451C-7C63-27C2-3234-E39F4614CDF0}"/>
              </a:ext>
            </a:extLst>
          </p:cNvPr>
          <p:cNvSpPr txBox="1"/>
          <p:nvPr/>
        </p:nvSpPr>
        <p:spPr>
          <a:xfrm>
            <a:off x="985060" y="4128490"/>
            <a:ext cx="7173877" cy="2039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She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has 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never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u="sng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climbed</a:t>
            </a: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Mt.</a:t>
            </a:r>
            <a:r>
              <a:rPr kumimoji="1" lang="ja-JP" altLang="en-US" sz="44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Fuji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.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0702EB9D-689D-047F-33EB-FADF875D21FA}"/>
              </a:ext>
            </a:extLst>
          </p:cNvPr>
          <p:cNvSpPr txBox="1"/>
          <p:nvPr/>
        </p:nvSpPr>
        <p:spPr>
          <a:xfrm>
            <a:off x="844705" y="777875"/>
            <a:ext cx="7454585" cy="2039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彼女は </a:t>
            </a:r>
            <a:r>
              <a:rPr kumimoji="1" lang="ja-JP" altLang="en-US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一度も </a:t>
            </a:r>
            <a:r>
              <a:rPr kumimoji="1" lang="ja-JP" altLang="en-US" sz="4400" b="1" u="sng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登った</a:t>
            </a:r>
            <a:r>
              <a:rPr kumimoji="1" lang="ja-JP" altLang="en-US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ことが</a:t>
            </a:r>
            <a:endParaRPr kumimoji="1" lang="en-US" altLang="ja-JP" sz="4400" b="1" dirty="0">
              <a:solidFill>
                <a:srgbClr val="FF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150000"/>
              </a:lnSpc>
            </a:pPr>
            <a:r>
              <a:rPr kumimoji="1" lang="ja-JP" altLang="en-US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あり</a:t>
            </a:r>
            <a:r>
              <a:rPr kumimoji="1" lang="ja-JP" altLang="en-US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ません</a:t>
            </a: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  <a:r>
              <a:rPr kumimoji="1" lang="ja-JP" altLang="en-US" sz="44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富士山に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</p:txBody>
      </p:sp>
      <p:pic>
        <p:nvPicPr>
          <p:cNvPr id="5" name="She has never climbed Mt. Fuji.">
            <a:hlinkClick r:id="" action="ppaction://media"/>
            <a:extLst>
              <a:ext uri="{FF2B5EF4-FFF2-40B4-BE49-F238E27FC236}">
                <a16:creationId xmlns:a16="http://schemas.microsoft.com/office/drawing/2014/main" id="{C3D160C9-50E1-FF2F-6A19-EAF3398E728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0798175" y="37147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4199462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6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8EB60E-8EA1-D97F-F1E5-4CB2D0349E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2CA46FD5-D2AB-595B-0A38-B013F38F118E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E6D60A99-F5B6-019A-C260-6B8AAE781B0C}"/>
              </a:ext>
            </a:extLst>
          </p:cNvPr>
          <p:cNvSpPr txBox="1"/>
          <p:nvPr/>
        </p:nvSpPr>
        <p:spPr>
          <a:xfrm>
            <a:off x="532839" y="2409490"/>
            <a:ext cx="8078321" cy="2039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She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[h--] 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[n----] 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</a:t>
            </a:r>
            <a:r>
              <a:rPr kumimoji="1" lang="en-US" altLang="ja-JP" sz="4400" b="1" u="sng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c------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]</a:t>
            </a: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Mt.</a:t>
            </a:r>
            <a:r>
              <a:rPr kumimoji="1" lang="ja-JP" altLang="en-US" sz="44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Fuji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.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  <p:pic>
        <p:nvPicPr>
          <p:cNvPr id="2" name="She has never climbed Mt. Fuji.">
            <a:hlinkClick r:id="" action="ppaction://media"/>
            <a:extLst>
              <a:ext uri="{FF2B5EF4-FFF2-40B4-BE49-F238E27FC236}">
                <a16:creationId xmlns:a16="http://schemas.microsoft.com/office/drawing/2014/main" id="{193A4F8C-DC3F-10FE-0D40-044FFD7CD5E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0798175" y="37147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0198597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6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68528E-331C-87F8-9742-AEF2712BC6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1285BB33-35D6-069E-C4DB-A587A54CAF1E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F8D9B33C-3502-6051-4196-9F9F2F46E095}"/>
              </a:ext>
            </a:extLst>
          </p:cNvPr>
          <p:cNvSpPr txBox="1"/>
          <p:nvPr/>
        </p:nvSpPr>
        <p:spPr>
          <a:xfrm>
            <a:off x="843679" y="2398429"/>
            <a:ext cx="7456642" cy="20611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45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彼女は </a:t>
            </a:r>
            <a:r>
              <a:rPr kumimoji="1" lang="ja-JP" altLang="en-US" sz="445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一度も </a:t>
            </a:r>
            <a:r>
              <a:rPr kumimoji="1" lang="ja-JP" altLang="en-US" sz="4450" b="1" u="sng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登った</a:t>
            </a:r>
            <a:r>
              <a:rPr kumimoji="1" lang="ja-JP" altLang="en-US" sz="445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ことが</a:t>
            </a:r>
            <a:endParaRPr kumimoji="1" lang="en-US" altLang="ja-JP" sz="4450" b="1" dirty="0">
              <a:solidFill>
                <a:srgbClr val="FF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150000"/>
              </a:lnSpc>
            </a:pPr>
            <a:r>
              <a:rPr kumimoji="1" lang="ja-JP" altLang="en-US" sz="445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あり</a:t>
            </a:r>
            <a:r>
              <a:rPr kumimoji="1" lang="ja-JP" altLang="en-US" sz="445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ません</a:t>
            </a:r>
            <a:r>
              <a:rPr kumimoji="1" lang="en-US" altLang="ja-JP" sz="445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5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  <a:r>
              <a:rPr kumimoji="1" lang="ja-JP" altLang="en-US" sz="445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富士山に</a:t>
            </a:r>
            <a:r>
              <a:rPr kumimoji="1" lang="en-US" altLang="ja-JP" sz="445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5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  <p:pic>
        <p:nvPicPr>
          <p:cNvPr id="2" name="She has never climbed Mt. Fuji.">
            <a:hlinkClick r:id="" action="ppaction://media"/>
            <a:extLst>
              <a:ext uri="{FF2B5EF4-FFF2-40B4-BE49-F238E27FC236}">
                <a16:creationId xmlns:a16="http://schemas.microsoft.com/office/drawing/2014/main" id="{65EA9334-D558-BFD4-B24F-51D8D7AC12B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0798175" y="37147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5464535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6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390766-5907-DC6E-6DA4-C37F5124EF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9C617E65-21F6-8739-0209-58CD2DD0E36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56218" b="23305"/>
          <a:stretch/>
        </p:blipFill>
        <p:spPr>
          <a:xfrm>
            <a:off x="245278" y="1022216"/>
            <a:ext cx="8563385" cy="1041912"/>
          </a:xfrm>
          <a:prstGeom prst="rect">
            <a:avLst/>
          </a:prstGeom>
        </p:spPr>
      </p:pic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226E746A-291F-90A5-F23F-66F297CB2B33}"/>
              </a:ext>
            </a:extLst>
          </p:cNvPr>
          <p:cNvSpPr/>
          <p:nvPr/>
        </p:nvSpPr>
        <p:spPr>
          <a:xfrm>
            <a:off x="0" y="3429000"/>
            <a:ext cx="9144000" cy="3429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CF11D777-03F4-A7EF-0E58-26D34D4FC8BE}"/>
              </a:ext>
            </a:extLst>
          </p:cNvPr>
          <p:cNvSpPr txBox="1"/>
          <p:nvPr/>
        </p:nvSpPr>
        <p:spPr>
          <a:xfrm>
            <a:off x="537493" y="3677650"/>
            <a:ext cx="8069014" cy="193899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you 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S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（主語）、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Have met 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V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（動詞） 、</a:t>
            </a:r>
            <a:endParaRPr kumimoji="1" lang="en-US" altLang="ja-JP" sz="24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　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Bill 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 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O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（目的語）です。</a:t>
            </a:r>
            <a:endParaRPr kumimoji="1" lang="en-US" altLang="ja-JP" sz="24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endParaRPr kumimoji="1" lang="en-US" altLang="ja-JP" sz="24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ever 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は副詞です。</a:t>
            </a:r>
            <a:endParaRPr kumimoji="1" lang="en-US" altLang="ja-JP" sz="24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 「これまでに」という意味をもちます。</a:t>
            </a:r>
            <a:endParaRPr kumimoji="1" lang="en-US" altLang="ja-JP" sz="24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</p:txBody>
      </p:sp>
      <p:pic>
        <p:nvPicPr>
          <p:cNvPr id="17" name="図 16">
            <a:extLst>
              <a:ext uri="{FF2B5EF4-FFF2-40B4-BE49-F238E27FC236}">
                <a16:creationId xmlns:a16="http://schemas.microsoft.com/office/drawing/2014/main" id="{0AF75344-E975-3F4F-CBC6-D5C30F172B1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673" y="145059"/>
            <a:ext cx="8732655" cy="531020"/>
          </a:xfrm>
          <a:prstGeom prst="rect">
            <a:avLst/>
          </a:prstGeom>
        </p:spPr>
      </p:pic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F994D6D9-DF07-95DB-246B-F07D4CDD2701}"/>
              </a:ext>
            </a:extLst>
          </p:cNvPr>
          <p:cNvSpPr txBox="1"/>
          <p:nvPr/>
        </p:nvSpPr>
        <p:spPr>
          <a:xfrm>
            <a:off x="1032443" y="2040942"/>
            <a:ext cx="4892107" cy="369332"/>
          </a:xfrm>
          <a:prstGeom prst="rect">
            <a:avLst/>
          </a:prstGeom>
          <a:solidFill>
            <a:srgbClr val="F8CBAD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あなたは今までにビルに会ったことがありますか。</a:t>
            </a:r>
          </a:p>
        </p:txBody>
      </p:sp>
    </p:spTree>
    <p:extLst>
      <p:ext uri="{BB962C8B-B14F-4D97-AF65-F5344CB8AC3E}">
        <p14:creationId xmlns:p14="http://schemas.microsoft.com/office/powerpoint/2010/main" val="1893270510"/>
      </p:ext>
    </p:extLst>
  </p:cSld>
  <p:clrMapOvr>
    <a:masterClrMapping/>
  </p:clrMapOvr>
  <p:transition spd="slow">
    <p:push dir="u"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B0458A-F657-485E-085C-DA1E129D9E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1E66FAAD-4C98-650C-BA8F-423F656E0D3A}"/>
              </a:ext>
            </a:extLst>
          </p:cNvPr>
          <p:cNvSpPr txBox="1"/>
          <p:nvPr/>
        </p:nvSpPr>
        <p:spPr>
          <a:xfrm>
            <a:off x="299831" y="415246"/>
            <a:ext cx="790578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6600" b="1" dirty="0">
                <a:solidFill>
                  <a:srgbClr val="00206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Target Sentence</a:t>
            </a:r>
          </a:p>
        </p:txBody>
      </p: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B2E7D656-FAF7-7828-1333-0600F3F0FE47}"/>
              </a:ext>
            </a:extLst>
          </p:cNvPr>
          <p:cNvSpPr/>
          <p:nvPr/>
        </p:nvSpPr>
        <p:spPr>
          <a:xfrm>
            <a:off x="66261" y="0"/>
            <a:ext cx="9011478" cy="6857999"/>
          </a:xfrm>
          <a:prstGeom prst="rect">
            <a:avLst/>
          </a:prstGeom>
          <a:noFill/>
          <a:ln w="1270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52B664B8-CCC5-E932-06E5-200306673C01}"/>
              </a:ext>
            </a:extLst>
          </p:cNvPr>
          <p:cNvSpPr/>
          <p:nvPr/>
        </p:nvSpPr>
        <p:spPr>
          <a:xfrm>
            <a:off x="291548" y="1332987"/>
            <a:ext cx="8494643" cy="94926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F500051B-BEE2-AFF2-C460-97DD0CFCC96E}"/>
              </a:ext>
            </a:extLst>
          </p:cNvPr>
          <p:cNvSpPr txBox="1"/>
          <p:nvPr/>
        </p:nvSpPr>
        <p:spPr>
          <a:xfrm rot="21600000">
            <a:off x="707941" y="1966574"/>
            <a:ext cx="7661855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7200" b="1" dirty="0">
                <a:ln w="28575">
                  <a:noFill/>
                </a:ln>
                <a:solidFill>
                  <a:srgbClr val="FF3399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FLASH</a:t>
            </a:r>
          </a:p>
          <a:p>
            <a:r>
              <a:rPr kumimoji="1" lang="en-US" altLang="ja-JP" sz="7200" b="1" dirty="0">
                <a:ln w="28575">
                  <a:noFill/>
                </a:ln>
                <a:solidFill>
                  <a:srgbClr val="FF3399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CARD</a:t>
            </a:r>
          </a:p>
          <a:p>
            <a:r>
              <a:rPr kumimoji="1" lang="en-US" altLang="ja-JP" sz="7200" b="1" dirty="0">
                <a:ln w="28575">
                  <a:noFill/>
                </a:ln>
                <a:solidFill>
                  <a:srgbClr val="FF3399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PRACTICE</a:t>
            </a:r>
            <a:r>
              <a:rPr kumimoji="1" lang="ja-JP" altLang="en-US" sz="7200" b="1" dirty="0">
                <a:ln w="28575">
                  <a:noFill/>
                </a:ln>
                <a:solidFill>
                  <a:srgbClr val="FF3399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！</a:t>
            </a:r>
            <a:endParaRPr kumimoji="1" lang="ja-JP" altLang="en-US" sz="4400" b="1" dirty="0">
              <a:ln w="28575">
                <a:noFill/>
              </a:ln>
              <a:solidFill>
                <a:srgbClr val="FF3399"/>
              </a:solidFill>
            </a:endParaRPr>
          </a:p>
        </p:txBody>
      </p:sp>
      <p:sp>
        <p:nvSpPr>
          <p:cNvPr id="12" name="矢印: 右 11">
            <a:extLst>
              <a:ext uri="{FF2B5EF4-FFF2-40B4-BE49-F238E27FC236}">
                <a16:creationId xmlns:a16="http://schemas.microsoft.com/office/drawing/2014/main" id="{92AB89B2-C750-B9B8-DAED-F6E6F4708080}"/>
              </a:ext>
            </a:extLst>
          </p:cNvPr>
          <p:cNvSpPr/>
          <p:nvPr/>
        </p:nvSpPr>
        <p:spPr>
          <a:xfrm>
            <a:off x="6908798" y="2553504"/>
            <a:ext cx="1296821" cy="2178153"/>
          </a:xfrm>
          <a:prstGeom prst="rightArrow">
            <a:avLst/>
          </a:prstGeom>
          <a:solidFill>
            <a:srgbClr val="FF339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10449229"/>
      </p:ext>
    </p:extLst>
  </p:cSld>
  <p:clrMapOvr>
    <a:masterClrMapping/>
  </p:clrMapOvr>
  <p:transition spd="slow">
    <p:push dir="u"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5AF378-C4F5-CF68-A7EA-6D65142C9C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3D6F3975-025B-B9DF-91B1-A37021838A8A}"/>
              </a:ext>
            </a:extLst>
          </p:cNvPr>
          <p:cNvSpPr/>
          <p:nvPr/>
        </p:nvSpPr>
        <p:spPr>
          <a:xfrm>
            <a:off x="0" y="3438000"/>
            <a:ext cx="9144000" cy="3420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7787B0A-55F7-BEEC-2610-3B015591FF99}"/>
              </a:ext>
            </a:extLst>
          </p:cNvPr>
          <p:cNvSpPr txBox="1"/>
          <p:nvPr/>
        </p:nvSpPr>
        <p:spPr>
          <a:xfrm>
            <a:off x="573385" y="4636321"/>
            <a:ext cx="7997230" cy="10233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Have</a:t>
            </a:r>
            <a:r>
              <a:rPr kumimoji="1" lang="ja-JP" altLang="en-US" sz="4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you</a:t>
            </a:r>
            <a:r>
              <a:rPr kumimoji="1" lang="ja-JP" altLang="en-US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ever</a:t>
            </a:r>
            <a:r>
              <a:rPr kumimoji="1" lang="ja-JP" altLang="en-US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met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/ </a:t>
            </a:r>
            <a:r>
              <a:rPr kumimoji="1" lang="en-US" altLang="ja-JP" sz="44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Bill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? </a:t>
            </a:r>
            <a:r>
              <a:rPr kumimoji="1" lang="en-US" altLang="ja-JP" sz="4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  <a:endParaRPr kumimoji="1" lang="ja-JP" altLang="en-US" sz="2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7BB6A720-43CE-E51A-D936-26A6830EFABC}"/>
              </a:ext>
            </a:extLst>
          </p:cNvPr>
          <p:cNvSpPr txBox="1"/>
          <p:nvPr/>
        </p:nvSpPr>
        <p:spPr>
          <a:xfrm>
            <a:off x="336865" y="914065"/>
            <a:ext cx="8470270" cy="2039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あなたは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今までに</a:t>
            </a:r>
            <a:r>
              <a:rPr kumimoji="1" lang="ja-JP" altLang="en-US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会ったことが</a:t>
            </a:r>
            <a:endParaRPr kumimoji="1" lang="en-US" altLang="ja-JP" sz="4400" b="1" dirty="0">
              <a:solidFill>
                <a:srgbClr val="FF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150000"/>
              </a:lnSpc>
            </a:pPr>
            <a:r>
              <a:rPr kumimoji="1" lang="ja-JP" altLang="en-US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ありますか</a:t>
            </a: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  <a:r>
              <a:rPr kumimoji="1" lang="ja-JP" altLang="en-US" sz="44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ビルに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  <p:pic>
        <p:nvPicPr>
          <p:cNvPr id="5" name="Have you ever met Bill">
            <a:hlinkClick r:id="" action="ppaction://media"/>
            <a:extLst>
              <a:ext uri="{FF2B5EF4-FFF2-40B4-BE49-F238E27FC236}">
                <a16:creationId xmlns:a16="http://schemas.microsoft.com/office/drawing/2014/main" id="{65BE621E-7E5B-E769-26CE-2674A246DE4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128375" y="193357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3322619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8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97523D-0DF8-FE0A-92E0-CDD8441E52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62FFFC2A-84DE-A5F9-8D42-A758F0B59A84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2EA58007-C6C4-6562-5A19-0E99C65E0A13}"/>
              </a:ext>
            </a:extLst>
          </p:cNvPr>
          <p:cNvSpPr txBox="1"/>
          <p:nvPr/>
        </p:nvSpPr>
        <p:spPr>
          <a:xfrm>
            <a:off x="169984" y="2917321"/>
            <a:ext cx="8804031" cy="10233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[H---]</a:t>
            </a:r>
            <a:r>
              <a:rPr kumimoji="1" lang="ja-JP" altLang="en-US" sz="4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you</a:t>
            </a:r>
            <a:r>
              <a:rPr kumimoji="1" lang="ja-JP" altLang="en-US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ever</a:t>
            </a:r>
            <a:r>
              <a:rPr kumimoji="1" lang="ja-JP" altLang="en-US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[m--]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/ </a:t>
            </a:r>
            <a:r>
              <a:rPr kumimoji="1" lang="en-US" altLang="ja-JP" sz="44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Bill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? </a:t>
            </a:r>
            <a:r>
              <a:rPr kumimoji="1" lang="en-US" altLang="ja-JP" sz="4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  <a:endParaRPr kumimoji="1" lang="ja-JP" altLang="en-US" sz="2000" dirty="0">
              <a:solidFill>
                <a:schemeClr val="tx1">
                  <a:lumMod val="85000"/>
                  <a:lumOff val="1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2" name="Have you ever met Bill">
            <a:hlinkClick r:id="" action="ppaction://media"/>
            <a:extLst>
              <a:ext uri="{FF2B5EF4-FFF2-40B4-BE49-F238E27FC236}">
                <a16:creationId xmlns:a16="http://schemas.microsoft.com/office/drawing/2014/main" id="{CD70F779-4A5A-A334-5FE8-389269D23B4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128375" y="193357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6813478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8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B5F68A-70B7-7C0C-1C6C-562B46185B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9CDF49D8-1F4D-3FF1-C1E0-B48E83CFA28B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C9C50BD5-3DC2-2083-481A-D67E72DD9170}"/>
              </a:ext>
            </a:extLst>
          </p:cNvPr>
          <p:cNvSpPr txBox="1"/>
          <p:nvPr/>
        </p:nvSpPr>
        <p:spPr>
          <a:xfrm>
            <a:off x="707325" y="2497976"/>
            <a:ext cx="7729349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0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あなたは</a:t>
            </a:r>
            <a:r>
              <a:rPr kumimoji="1" lang="en-US" altLang="ja-JP" sz="40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0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今までに</a:t>
            </a:r>
            <a:r>
              <a:rPr kumimoji="1" lang="ja-JP" altLang="en-US" sz="40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0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会ったことが</a:t>
            </a:r>
            <a:endParaRPr kumimoji="1" lang="en-US" altLang="ja-JP" sz="4000" b="1" dirty="0">
              <a:solidFill>
                <a:srgbClr val="FF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150000"/>
              </a:lnSpc>
            </a:pPr>
            <a:r>
              <a:rPr kumimoji="1" lang="ja-JP" altLang="en-US" sz="40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ありますか</a:t>
            </a:r>
            <a:r>
              <a:rPr kumimoji="1" lang="en-US" altLang="ja-JP" sz="40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0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  <a:r>
              <a:rPr kumimoji="1" lang="ja-JP" altLang="en-US" sz="40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ビルに</a:t>
            </a:r>
            <a:r>
              <a:rPr kumimoji="1" lang="en-US" altLang="ja-JP" sz="40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0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  <p:pic>
        <p:nvPicPr>
          <p:cNvPr id="3" name="Have you ever met Bill">
            <a:hlinkClick r:id="" action="ppaction://media"/>
            <a:extLst>
              <a:ext uri="{FF2B5EF4-FFF2-40B4-BE49-F238E27FC236}">
                <a16:creationId xmlns:a16="http://schemas.microsoft.com/office/drawing/2014/main" id="{DF5D1327-00A0-775B-9077-4EC8497FA65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128375" y="193357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0113727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88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1A3AFF-40F5-DE0B-A7F2-8149B7181B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C55D4E48-B7E3-70BE-0366-2171C9D97777}"/>
              </a:ext>
            </a:extLst>
          </p:cNvPr>
          <p:cNvSpPr/>
          <p:nvPr/>
        </p:nvSpPr>
        <p:spPr>
          <a:xfrm>
            <a:off x="0" y="3438000"/>
            <a:ext cx="9144000" cy="3420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AB565599-9F31-40EB-37EE-F4E54AFF514C}"/>
              </a:ext>
            </a:extLst>
          </p:cNvPr>
          <p:cNvSpPr txBox="1"/>
          <p:nvPr/>
        </p:nvSpPr>
        <p:spPr>
          <a:xfrm>
            <a:off x="1504863" y="4128490"/>
            <a:ext cx="6134273" cy="2039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Have</a:t>
            </a:r>
            <a:r>
              <a:rPr kumimoji="1" lang="ja-JP" altLang="en-US" sz="4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you</a:t>
            </a:r>
            <a:r>
              <a:rPr kumimoji="1" lang="ja-JP" altLang="en-US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ever</a:t>
            </a:r>
            <a:r>
              <a:rPr kumimoji="1" lang="ja-JP" altLang="en-US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met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/</a:t>
            </a:r>
          </a:p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my brother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? </a:t>
            </a:r>
            <a:r>
              <a:rPr kumimoji="1" lang="en-US" altLang="ja-JP" sz="4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  <a:endParaRPr kumimoji="1" lang="ja-JP" altLang="en-US" sz="2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1C9A1149-22F4-B91E-8D27-AA912DECA254}"/>
              </a:ext>
            </a:extLst>
          </p:cNvPr>
          <p:cNvSpPr txBox="1"/>
          <p:nvPr/>
        </p:nvSpPr>
        <p:spPr>
          <a:xfrm>
            <a:off x="336864" y="690490"/>
            <a:ext cx="8470270" cy="2039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あなたは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今までに</a:t>
            </a:r>
            <a:r>
              <a:rPr kumimoji="1" lang="ja-JP" altLang="en-US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会ったことが</a:t>
            </a:r>
            <a:endParaRPr kumimoji="1" lang="en-US" altLang="ja-JP" sz="4400" b="1" dirty="0">
              <a:solidFill>
                <a:srgbClr val="FF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150000"/>
              </a:lnSpc>
            </a:pPr>
            <a:r>
              <a:rPr kumimoji="1" lang="ja-JP" altLang="en-US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ありますか</a:t>
            </a: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  <a:r>
              <a:rPr kumimoji="1" lang="ja-JP" altLang="en-US" sz="44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私の兄弟に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  <p:pic>
        <p:nvPicPr>
          <p:cNvPr id="5" name="Have you ever met my brother">
            <a:hlinkClick r:id="" action="ppaction://media"/>
            <a:extLst>
              <a:ext uri="{FF2B5EF4-FFF2-40B4-BE49-F238E27FC236}">
                <a16:creationId xmlns:a16="http://schemas.microsoft.com/office/drawing/2014/main" id="{AA99580D-6688-DF4C-A55C-7441098177F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0975975" y="189547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1813107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2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7AB3A8-4769-BF18-DFDE-A64AE3FFB6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8856E437-DCBE-9A3B-4708-55145C831668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779E9488-EF15-D850-F6B9-B8D1C6733D33}"/>
              </a:ext>
            </a:extLst>
          </p:cNvPr>
          <p:cNvSpPr txBox="1"/>
          <p:nvPr/>
        </p:nvSpPr>
        <p:spPr>
          <a:xfrm>
            <a:off x="884494" y="2409490"/>
            <a:ext cx="7375012" cy="2039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[H---]</a:t>
            </a:r>
            <a:r>
              <a:rPr kumimoji="1" lang="ja-JP" altLang="en-US" sz="4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you</a:t>
            </a:r>
            <a:r>
              <a:rPr kumimoji="1" lang="ja-JP" altLang="en-US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[e---]</a:t>
            </a:r>
            <a:r>
              <a:rPr kumimoji="1" lang="ja-JP" altLang="en-US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[m--]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/ </a:t>
            </a:r>
            <a:r>
              <a:rPr kumimoji="1" lang="en-US" altLang="ja-JP" sz="44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 my brother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? </a:t>
            </a:r>
            <a:r>
              <a:rPr kumimoji="1" lang="en-US" altLang="ja-JP" sz="4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  <a:endParaRPr kumimoji="1" lang="ja-JP" altLang="en-US" sz="2000" dirty="0">
              <a:solidFill>
                <a:schemeClr val="tx1">
                  <a:lumMod val="85000"/>
                  <a:lumOff val="1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2" name="Have you ever met my brother">
            <a:hlinkClick r:id="" action="ppaction://media"/>
            <a:extLst>
              <a:ext uri="{FF2B5EF4-FFF2-40B4-BE49-F238E27FC236}">
                <a16:creationId xmlns:a16="http://schemas.microsoft.com/office/drawing/2014/main" id="{64DA71BF-BEC0-575B-43B7-0964D9C25AB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0975975" y="189547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1472796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2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BCF85A-E429-597D-DC05-EFBE2EAB82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C21F72FD-9336-F8D1-E948-4193A77217BF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98861824-8BCB-6F6F-C32F-1449194A7912}"/>
              </a:ext>
            </a:extLst>
          </p:cNvPr>
          <p:cNvSpPr txBox="1"/>
          <p:nvPr/>
        </p:nvSpPr>
        <p:spPr>
          <a:xfrm>
            <a:off x="363416" y="2409490"/>
            <a:ext cx="8417168" cy="2039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あなたは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今までに</a:t>
            </a:r>
            <a:r>
              <a:rPr kumimoji="1" lang="ja-JP" altLang="en-US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会ったことが</a:t>
            </a:r>
            <a:endParaRPr kumimoji="1" lang="en-US" altLang="ja-JP" sz="4400" b="1" dirty="0">
              <a:solidFill>
                <a:srgbClr val="FF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150000"/>
              </a:lnSpc>
            </a:pPr>
            <a:r>
              <a:rPr kumimoji="1" lang="ja-JP" altLang="en-US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ありますか</a:t>
            </a: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  <a:r>
              <a:rPr kumimoji="1" lang="ja-JP" altLang="en-US" sz="44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私の兄弟に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  <p:pic>
        <p:nvPicPr>
          <p:cNvPr id="3" name="Have you ever met my brother">
            <a:hlinkClick r:id="" action="ppaction://media"/>
            <a:extLst>
              <a:ext uri="{FF2B5EF4-FFF2-40B4-BE49-F238E27FC236}">
                <a16:creationId xmlns:a16="http://schemas.microsoft.com/office/drawing/2014/main" id="{794A8F11-F095-3348-B014-0A2D223A11B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0975975" y="189547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782375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28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E552FC-678F-A93B-BDB3-AC8C4E0D37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111EB0AF-A2DB-3DE8-9411-B141FE44F11C}"/>
              </a:ext>
            </a:extLst>
          </p:cNvPr>
          <p:cNvSpPr/>
          <p:nvPr/>
        </p:nvSpPr>
        <p:spPr>
          <a:xfrm>
            <a:off x="0" y="3438000"/>
            <a:ext cx="9144000" cy="3420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84644328-279A-4930-F0D1-8AB893B84590}"/>
              </a:ext>
            </a:extLst>
          </p:cNvPr>
          <p:cNvSpPr txBox="1"/>
          <p:nvPr/>
        </p:nvSpPr>
        <p:spPr>
          <a:xfrm>
            <a:off x="1198509" y="4128490"/>
            <a:ext cx="6403904" cy="2039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Have</a:t>
            </a:r>
            <a:r>
              <a:rPr kumimoji="1" lang="ja-JP" altLang="en-US" sz="4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you</a:t>
            </a:r>
            <a:r>
              <a:rPr kumimoji="1" lang="ja-JP" altLang="en-US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ever</a:t>
            </a:r>
            <a:r>
              <a:rPr kumimoji="1" lang="ja-JP" altLang="en-US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u="sng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seen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/</a:t>
            </a:r>
          </a:p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this movie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? </a:t>
            </a:r>
            <a:r>
              <a:rPr kumimoji="1" lang="en-US" altLang="ja-JP" sz="4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  <a:endParaRPr kumimoji="1" lang="ja-JP" altLang="en-US" sz="2000" dirty="0">
              <a:solidFill>
                <a:schemeClr val="tx1">
                  <a:lumMod val="85000"/>
                  <a:lumOff val="1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B4638ED3-7B8A-1C16-022E-9A0FE9710028}"/>
              </a:ext>
            </a:extLst>
          </p:cNvPr>
          <p:cNvSpPr txBox="1"/>
          <p:nvPr/>
        </p:nvSpPr>
        <p:spPr>
          <a:xfrm>
            <a:off x="625632" y="690490"/>
            <a:ext cx="7892735" cy="2039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あなたは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今までに</a:t>
            </a:r>
            <a:r>
              <a:rPr kumimoji="1" lang="ja-JP" altLang="en-US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400" b="1" u="sng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見た</a:t>
            </a:r>
            <a:r>
              <a:rPr kumimoji="1" lang="ja-JP" altLang="en-US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ことが</a:t>
            </a:r>
            <a:endParaRPr kumimoji="1" lang="en-US" altLang="ja-JP" sz="4400" b="1" dirty="0">
              <a:solidFill>
                <a:srgbClr val="FF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150000"/>
              </a:lnSpc>
            </a:pPr>
            <a:r>
              <a:rPr kumimoji="1" lang="ja-JP" altLang="en-US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ありますか</a:t>
            </a: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  <a:r>
              <a:rPr kumimoji="1" lang="ja-JP" altLang="en-US" sz="44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この映画を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</p:txBody>
      </p:sp>
      <p:pic>
        <p:nvPicPr>
          <p:cNvPr id="5" name="Have you ever seen this movie">
            <a:hlinkClick r:id="" action="ppaction://media"/>
            <a:extLst>
              <a:ext uri="{FF2B5EF4-FFF2-40B4-BE49-F238E27FC236}">
                <a16:creationId xmlns:a16="http://schemas.microsoft.com/office/drawing/2014/main" id="{7CD2E99F-FE31-9087-E4B8-35E99CE122A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0925175" y="220027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0364962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52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4232AF-8E1F-2F10-52C6-A23D935894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567F601D-5E02-1EEB-B650-A4F788957E3A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733600A2-9613-B7A1-8FA8-2CF3E416A421}"/>
              </a:ext>
            </a:extLst>
          </p:cNvPr>
          <p:cNvSpPr txBox="1"/>
          <p:nvPr/>
        </p:nvSpPr>
        <p:spPr>
          <a:xfrm>
            <a:off x="884494" y="2409490"/>
            <a:ext cx="7375012" cy="2039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[H---]</a:t>
            </a:r>
            <a:r>
              <a:rPr kumimoji="1" lang="ja-JP" altLang="en-US" sz="4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you</a:t>
            </a:r>
            <a:r>
              <a:rPr kumimoji="1" lang="ja-JP" altLang="en-US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[e---]</a:t>
            </a:r>
            <a:r>
              <a:rPr kumimoji="1" lang="ja-JP" altLang="en-US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</a:t>
            </a:r>
            <a:r>
              <a:rPr kumimoji="1" lang="en-US" altLang="ja-JP" sz="4400" b="1" u="sng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s---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]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/ </a:t>
            </a:r>
            <a:r>
              <a:rPr kumimoji="1" lang="en-US" altLang="ja-JP" sz="44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 this movie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? </a:t>
            </a:r>
            <a:r>
              <a:rPr kumimoji="1" lang="en-US" altLang="ja-JP" sz="4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  <a:endParaRPr kumimoji="1" lang="ja-JP" altLang="en-US" sz="2000" dirty="0">
              <a:solidFill>
                <a:schemeClr val="tx1">
                  <a:lumMod val="85000"/>
                  <a:lumOff val="1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2" name="Have you ever seen this movie">
            <a:hlinkClick r:id="" action="ppaction://media"/>
            <a:extLst>
              <a:ext uri="{FF2B5EF4-FFF2-40B4-BE49-F238E27FC236}">
                <a16:creationId xmlns:a16="http://schemas.microsoft.com/office/drawing/2014/main" id="{286AC7F4-295A-B051-8EA2-40256908997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0925175" y="220027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1248582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52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E3E3A8-44A0-A42E-2203-D734ED05C8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2BC04DC1-2046-4E69-ABA5-E41B197876E1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BAD25FE0-3922-7413-C90D-A6288C91653F}"/>
              </a:ext>
            </a:extLst>
          </p:cNvPr>
          <p:cNvSpPr txBox="1"/>
          <p:nvPr/>
        </p:nvSpPr>
        <p:spPr>
          <a:xfrm>
            <a:off x="588124" y="2403475"/>
            <a:ext cx="7967752" cy="2039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あなたは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今までに</a:t>
            </a:r>
            <a:r>
              <a:rPr kumimoji="1" lang="ja-JP" altLang="en-US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400" b="1" u="sng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見た</a:t>
            </a:r>
            <a:r>
              <a:rPr kumimoji="1" lang="ja-JP" altLang="en-US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ことが</a:t>
            </a:r>
            <a:endParaRPr kumimoji="1" lang="en-US" altLang="ja-JP" sz="4400" b="1" dirty="0">
              <a:solidFill>
                <a:srgbClr val="FF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150000"/>
              </a:lnSpc>
            </a:pPr>
            <a:r>
              <a:rPr kumimoji="1" lang="ja-JP" altLang="en-US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ありますか</a:t>
            </a: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  <a:r>
              <a:rPr kumimoji="1" lang="ja-JP" altLang="en-US" sz="44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この映画を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  <p:pic>
        <p:nvPicPr>
          <p:cNvPr id="3" name="Have you ever seen this movie">
            <a:hlinkClick r:id="" action="ppaction://media"/>
            <a:extLst>
              <a:ext uri="{FF2B5EF4-FFF2-40B4-BE49-F238E27FC236}">
                <a16:creationId xmlns:a16="http://schemas.microsoft.com/office/drawing/2014/main" id="{3543B5A1-D73F-9DA5-1841-3E82BEB40BB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0925175" y="220027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4710728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52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16777</TotalTime>
  <Words>642</Words>
  <Application>Microsoft Office PowerPoint</Application>
  <PresentationFormat>画面に合わせる (4:3)</PresentationFormat>
  <Paragraphs>120</Paragraphs>
  <Slides>34</Slides>
  <Notes>27</Notes>
  <HiddenSlides>0</HiddenSlides>
  <MMClips>27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34</vt:i4>
      </vt:variant>
    </vt:vector>
  </HeadingPairs>
  <TitlesOfParts>
    <vt:vector size="41" baseType="lpstr">
      <vt:lpstr>ＭＳ Ｐゴシック</vt:lpstr>
      <vt:lpstr>メイリオ</vt:lpstr>
      <vt:lpstr>游ゴシック</vt:lpstr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平河泰行</dc:creator>
  <cp:lastModifiedBy>prof501</cp:lastModifiedBy>
  <cp:revision>2050</cp:revision>
  <cp:lastPrinted>2016-06-23T16:36:17Z</cp:lastPrinted>
  <dcterms:created xsi:type="dcterms:W3CDTF">2016-05-30T03:13:09Z</dcterms:created>
  <dcterms:modified xsi:type="dcterms:W3CDTF">2025-11-21T09:42:27Z</dcterms:modified>
</cp:coreProperties>
</file>