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668" r:id="rId2"/>
    <p:sldId id="4155" r:id="rId3"/>
    <p:sldId id="4086" r:id="rId4"/>
    <p:sldId id="4096" r:id="rId5"/>
    <p:sldId id="4133" r:id="rId6"/>
    <p:sldId id="4098" r:id="rId7"/>
    <p:sldId id="4134" r:id="rId8"/>
    <p:sldId id="4135" r:id="rId9"/>
    <p:sldId id="4136" r:id="rId10"/>
    <p:sldId id="4137" r:id="rId11"/>
    <p:sldId id="4138" r:id="rId12"/>
    <p:sldId id="4139" r:id="rId13"/>
    <p:sldId id="4156" r:id="rId14"/>
    <p:sldId id="4109" r:id="rId15"/>
    <p:sldId id="4121" r:id="rId16"/>
    <p:sldId id="4140" r:id="rId17"/>
    <p:sldId id="4141" r:id="rId18"/>
    <p:sldId id="4142" r:id="rId19"/>
    <p:sldId id="4143" r:id="rId20"/>
    <p:sldId id="4144" r:id="rId21"/>
    <p:sldId id="4145" r:id="rId22"/>
    <p:sldId id="4146" r:id="rId23"/>
    <p:sldId id="4147" r:id="rId24"/>
    <p:sldId id="4157" r:id="rId25"/>
    <p:sldId id="4120" r:id="rId26"/>
    <p:sldId id="4110" r:id="rId27"/>
    <p:sldId id="4148" r:id="rId28"/>
    <p:sldId id="4112" r:id="rId29"/>
    <p:sldId id="4149" r:id="rId30"/>
    <p:sldId id="4150" r:id="rId31"/>
    <p:sldId id="4151" r:id="rId32"/>
    <p:sldId id="4152" r:id="rId33"/>
    <p:sldId id="4153" r:id="rId34"/>
    <p:sldId id="4154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E079-D0B3-608D-CB72-9A580CBC6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6ECF65-07DF-EA98-AF75-6B91FDE3E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B0B85C-C1C4-9998-633A-8DA230C58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0C9812-439C-0DC6-8A41-8E0263EFB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28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7D2FF-ECBC-25BD-2A1F-751CE2C58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004571-25E3-8A8B-63FA-54C8C24D42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441B619-44E1-9BD9-2414-9FED52718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BF7C9F-F4CF-FDEC-81D0-3D2842650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7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1751E-C4A4-68D2-55CA-7AB534CF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BE258F-C70F-B3C6-9AB3-79541DC184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9DDF4A-5BD6-79AA-9427-7D18D7CAA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C81DF2-E022-ECB7-8983-17A6EDEF4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348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66ED9-443F-3884-7740-939B6D59F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A21B0A9-92BC-3938-DF84-15A564794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EE0840-7FFE-CFAA-5C42-A0794A7341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E17459-E115-FCF3-09B4-5077403EA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512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8C32A-8FBD-6B29-0569-02E5C6ECB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F4B5EE2-B325-B6B3-FB08-B8B629CBA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9C3FD4-006F-25D8-3C07-DCD346B0B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394877-2766-AC39-F475-AC06E5026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562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2A782-388E-6BB0-BC43-6DC7AB99B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6722DFA-6EA2-FA0C-137E-BEC245765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57B6052-079B-75E7-09A5-9C6C2EA68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1FA0-D52E-8996-B41B-D4DD71857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277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0295D-C1CF-CAD8-5A9B-AFEC57898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6BEC87-C4CA-2125-CC92-FDB9EBF6F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0100DA7-9A2C-776D-0AE5-C92C61BFD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56B61E-C967-C7D7-F7CC-B6B3D876D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38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6A06E-D32A-DC24-57E2-FF032CD5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679F44-74BC-7BBD-FB02-5BF691AB2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4C7040-AC5D-32A5-54D1-7938D8993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555A60-DD56-0712-B355-8DBBECCF6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203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ED336-E270-D746-C6E3-2FFC1089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3E7671-BB50-0D67-537A-FC50DB04B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949DFFA-EAF1-E764-FB31-727FAA994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87044C-2F5D-3886-9B5D-C743C703F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55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B9B3A-741A-3F54-3E28-3DC9D194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DEE4BA3-FB03-C4FB-C325-A20E5DF35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51C3A79-5BCE-8E59-2A30-72E31E0C3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A68872-CA4E-4A16-C7FC-9762FC569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3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BAC47-7B44-17F2-581B-4F4713A13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3211DA-F695-7CB6-7BC6-F05F7A232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D1F277-42D5-7254-4897-DC948CB2D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92DD11-8E52-86DD-E07C-98F4BEB37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95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96663-78C8-F3CF-1808-3AE40422E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E7F802-B30C-26AC-86F0-5F820C8FA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2BA6D5-136E-2913-BFA0-14802B754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5E0FDA-C320-24A9-5DAD-22AFA8CF8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112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DD44D-4DAC-0547-82DB-9687C9258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C3F03C-ED68-A3A6-49F0-92E7F27FE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4368B45-6815-9270-8603-38AE2B868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AF6E85-8802-1083-9D8D-6C4C6916F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088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85A4E-A964-BF7F-FDB3-224ADD2A4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CEAC55-B470-FFD9-9D80-4308DC2F3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0D4B666-6C92-B15D-5C70-E21011EBE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DCD68C-4A50-06B5-FB61-F7132527F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369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19450-568A-5A9F-4784-485291671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FAA292-1649-114E-9556-B3775DE5F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4FAAD7-E93F-7FC5-8886-F8E7214E7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10420A-6DF9-484D-F580-49AD76332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7175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C0708-A7E1-CAD4-6CD5-73FA7281A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DFDBE0-6D28-B779-A26D-BE3E7D7E7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940A23-0472-CF6E-4A77-2049499F4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848B05-BF84-1D12-2A76-19B4616A8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602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559B0-8733-CD4D-CD5D-CF3F91E1D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30776E-32EA-70A8-E7BC-0ACFAEB20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E4DD36-A4DD-64BB-51F7-6E6D5E075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4C314E-66B9-6E67-9A43-ECAA33C6B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554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71CB4-1AD8-04F1-5773-6B280EFA2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06357E-4586-77BA-7CFA-3141B4E81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6DE5D9-A00C-0B63-1DC4-813525D67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A1D599-1EC2-0062-F351-9ABE4CF6F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67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50F2A-5249-A9CC-9B7D-9FA717976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3E741BC-2BF4-6B35-5A3A-E5BB5BA2B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1CA9BA2-2928-20AE-6592-07E8C0638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3119FC-1EB4-9AC2-41B9-AA8D0F059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99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DD51C-F04F-FE61-7673-D36EBDB97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E004E29-2C25-B948-8E02-51E049320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514E30-757F-8DAE-42E6-717C8456A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C5C986-E26B-7AC5-5920-A5EEF6777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40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93186-A1B7-E468-20E7-C04DB7552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053051-6A61-334B-856B-064C8DB8A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F7F779-D9B7-57C7-77AF-FF88CA11D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98A1F2-22B8-E67C-5A54-225DB75CD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62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16D0C-3C19-4602-CE9E-D13353A4E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612E05-3182-70CE-D9B8-839ED01EA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3A2F41-5467-F8D2-7BC2-46AAA2157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39BF70-E48F-2E93-5804-09B3DB63F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01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32527-3E53-620F-F7C7-CD47190CA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B8F470-19BA-31E5-B38F-6306824EE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D090B9-2B7F-70CD-451A-4DA8FC2EB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AA2EFA-0F57-414E-C159-BEBA694420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88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3C105-FF5F-94D6-E108-CD87106CD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37A7B6-2CB1-2816-B547-C8979BBB8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14844C-2F7C-E07E-09E5-6AC41CF33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9F261B-FBB0-017B-7022-5BAD24414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7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54312-6B2B-9E10-3B1B-D8810D847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44AA86-7D4C-A6E7-F639-9784A8CB4DE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1ECF4B-BD32-1AC1-2DC2-70CBD28B02BE}"/>
              </a:ext>
            </a:extLst>
          </p:cNvPr>
          <p:cNvSpPr txBox="1"/>
          <p:nvPr/>
        </p:nvSpPr>
        <p:spPr>
          <a:xfrm>
            <a:off x="913354" y="4636321"/>
            <a:ext cx="731729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been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Korea.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80E64E-423F-1971-F60A-ADDF7F7B7878}"/>
              </a:ext>
            </a:extLst>
          </p:cNvPr>
          <p:cNvSpPr txBox="1"/>
          <p:nvPr/>
        </p:nvSpPr>
        <p:spPr>
          <a:xfrm>
            <a:off x="502002" y="690490"/>
            <a:ext cx="81399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行ったことがあります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韓国に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8" name="I have been to Korea.">
            <a:hlinkClick r:id="" action="ppaction://media"/>
            <a:extLst>
              <a:ext uri="{FF2B5EF4-FFF2-40B4-BE49-F238E27FC236}">
                <a16:creationId xmlns:a16="http://schemas.microsoft.com/office/drawing/2014/main" id="{C67E8650-AF0A-075B-956F-3C5BBEE65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675" y="130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60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072B3-CB75-2D40-DA33-6CF857771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B39D43-937B-278C-7024-AD0FF69ED7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D9207CE-60C6-6D0B-AB28-CE4C7CCD91BC}"/>
              </a:ext>
            </a:extLst>
          </p:cNvPr>
          <p:cNvSpPr txBox="1"/>
          <p:nvPr/>
        </p:nvSpPr>
        <p:spPr>
          <a:xfrm>
            <a:off x="439615" y="2917321"/>
            <a:ext cx="826476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[b---]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Korea.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been to Korea.">
            <a:hlinkClick r:id="" action="ppaction://media"/>
            <a:extLst>
              <a:ext uri="{FF2B5EF4-FFF2-40B4-BE49-F238E27FC236}">
                <a16:creationId xmlns:a16="http://schemas.microsoft.com/office/drawing/2014/main" id="{A8095D81-F11C-E4B2-C63B-F1A63E36E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675" y="130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784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A306F-8DD0-0964-1AEB-776DB93A6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910595-8513-90EA-3B69-283A01EEC1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B4000D-9C44-A7B4-4AED-03664CBD2EB1}"/>
              </a:ext>
            </a:extLst>
          </p:cNvPr>
          <p:cNvSpPr txBox="1"/>
          <p:nvPr/>
        </p:nvSpPr>
        <p:spPr>
          <a:xfrm>
            <a:off x="842318" y="2398429"/>
            <a:ext cx="7459363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行ったことがあります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韓国に</a:t>
            </a:r>
            <a:r>
              <a:rPr kumimoji="1" lang="en-US" altLang="ja-JP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been to Korea.">
            <a:hlinkClick r:id="" action="ppaction://media"/>
            <a:extLst>
              <a:ext uri="{FF2B5EF4-FFF2-40B4-BE49-F238E27FC236}">
                <a16:creationId xmlns:a16="http://schemas.microsoft.com/office/drawing/2014/main" id="{9EB4AE0E-E0C6-8B55-55EA-149F9ACC7A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675" y="130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789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07B94-67C5-242B-41E1-1D6EDA6F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3BFCB98-70C0-FA9A-16F6-8F5635EC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197" b="44685"/>
          <a:stretch/>
        </p:blipFill>
        <p:spPr>
          <a:xfrm>
            <a:off x="245278" y="1022216"/>
            <a:ext cx="8563385" cy="97279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0BC7E07-70A8-C390-5FBE-301951B6B37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E924B7-2018-AF82-2F5C-6571B6CAD368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Becky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eaten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sushi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never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「一度も～ない」という意味をもちます。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431D694-9EA1-39F4-FDF9-26EF1EAF1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354238-4DDF-8BE5-8929-953A0C3CB4B8}"/>
              </a:ext>
            </a:extLst>
          </p:cNvPr>
          <p:cNvSpPr txBox="1"/>
          <p:nvPr/>
        </p:nvSpPr>
        <p:spPr>
          <a:xfrm>
            <a:off x="1032443" y="2040942"/>
            <a:ext cx="48921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ベッキーは一度もすしを食べたことがありません。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877163407"/>
      </p:ext>
    </p:extLst>
  </p:cSld>
  <p:clrMapOvr>
    <a:masterClrMapping/>
  </p:clrMapOvr>
  <p:transition spd="med">
    <p:pull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97440-44A7-91F0-C890-0EA67D09B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53F7EE1-FDA4-EEDA-0E09-A4538524E35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D89A1C-0E93-19A8-AAAA-958515B7B810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0A782B-CFD8-01C0-EA0A-938A228F5AD1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7E27B6-37F2-4550-269F-D2F5A45A7933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27CE591-9A7D-8334-645E-381B599D501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12374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AC517-EDED-A27C-DE1B-D4FBE781F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8E48E23-DAE2-0320-876C-ADB660C2E68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038EE5-BCE9-3CE6-288F-E66EF2EBF489}"/>
              </a:ext>
            </a:extLst>
          </p:cNvPr>
          <p:cNvSpPr txBox="1"/>
          <p:nvPr/>
        </p:nvSpPr>
        <p:spPr>
          <a:xfrm>
            <a:off x="983186" y="4128490"/>
            <a:ext cx="71776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never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eaten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sushi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151D3C-2B74-B2B7-2BDF-A347767429B2}"/>
              </a:ext>
            </a:extLst>
          </p:cNvPr>
          <p:cNvSpPr txBox="1"/>
          <p:nvPr/>
        </p:nvSpPr>
        <p:spPr>
          <a:xfrm>
            <a:off x="336864" y="690490"/>
            <a:ext cx="84702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一度も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食べたことが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すしを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Becky has never eaten sushi.">
            <a:hlinkClick r:id="" action="ppaction://media"/>
            <a:extLst>
              <a:ext uri="{FF2B5EF4-FFF2-40B4-BE49-F238E27FC236}">
                <a16:creationId xmlns:a16="http://schemas.microsoft.com/office/drawing/2014/main" id="{C2FACAFF-AAA7-BB3B-EC3E-F54D34426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027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091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BE8E1-04F4-4F7B-65B4-70548EED9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662ACB1-2DB9-0EC3-04DC-A2280842B0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70C116-138D-73B9-1088-CA4FE1DCCA9F}"/>
              </a:ext>
            </a:extLst>
          </p:cNvPr>
          <p:cNvSpPr txBox="1"/>
          <p:nvPr/>
        </p:nvSpPr>
        <p:spPr>
          <a:xfrm>
            <a:off x="598954" y="2409490"/>
            <a:ext cx="79460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Becky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never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sushi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Becky has never eaten sushi.">
            <a:hlinkClick r:id="" action="ppaction://media"/>
            <a:extLst>
              <a:ext uri="{FF2B5EF4-FFF2-40B4-BE49-F238E27FC236}">
                <a16:creationId xmlns:a16="http://schemas.microsoft.com/office/drawing/2014/main" id="{454D2333-B377-0080-0C0D-7ACAD891EB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027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00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37251-B432-CAF2-6E8A-AAEC9F49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897F962-6C47-E068-BB86-15A55B0A17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61CA9B-CAED-B9C1-71C8-B08609C9306C}"/>
              </a:ext>
            </a:extLst>
          </p:cNvPr>
          <p:cNvSpPr txBox="1"/>
          <p:nvPr/>
        </p:nvSpPr>
        <p:spPr>
          <a:xfrm>
            <a:off x="294154" y="2398429"/>
            <a:ext cx="8555692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ベッキーは </a:t>
            </a: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一度も </a:t>
            </a: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食べたことが</a:t>
            </a:r>
            <a:endParaRPr kumimoji="1" lang="en-US" altLang="ja-JP" sz="44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</a:t>
            </a: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</a:t>
            </a:r>
            <a:r>
              <a:rPr kumimoji="1" lang="en-US" altLang="ja-JP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すしを</a:t>
            </a:r>
            <a:r>
              <a:rPr kumimoji="1" lang="en-US" altLang="ja-JP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Becky has never eaten sushi.">
            <a:hlinkClick r:id="" action="ppaction://media"/>
            <a:extLst>
              <a:ext uri="{FF2B5EF4-FFF2-40B4-BE49-F238E27FC236}">
                <a16:creationId xmlns:a16="http://schemas.microsoft.com/office/drawing/2014/main" id="{6F32443D-2A09-A74F-E8F5-9E53CFA831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027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990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2FF82-8DCE-06ED-897D-10C15DBA1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A42CDE-DA47-C897-1BA1-F0329579F3B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CDCB98-214D-28F7-133D-28C861E9C2D6}"/>
              </a:ext>
            </a:extLst>
          </p:cNvPr>
          <p:cNvSpPr txBox="1"/>
          <p:nvPr/>
        </p:nvSpPr>
        <p:spPr>
          <a:xfrm>
            <a:off x="1276673" y="4128490"/>
            <a:ext cx="659065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never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sushi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210468-2864-017C-E474-10DC1B904E7F}"/>
              </a:ext>
            </a:extLst>
          </p:cNvPr>
          <p:cNvSpPr txBox="1"/>
          <p:nvPr/>
        </p:nvSpPr>
        <p:spPr>
          <a:xfrm>
            <a:off x="806608" y="690490"/>
            <a:ext cx="75307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一度も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食べたことが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すしを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5" name="She has never eaten sushi.">
            <a:hlinkClick r:id="" action="ppaction://media"/>
            <a:extLst>
              <a:ext uri="{FF2B5EF4-FFF2-40B4-BE49-F238E27FC236}">
                <a16:creationId xmlns:a16="http://schemas.microsoft.com/office/drawing/2014/main" id="{7658BAA4-753F-D13F-F2A4-643843E5E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5375" y="1247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275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9FCDE-D2D9-60C3-CECB-380AA2DDD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33AF3E-6A19-AC5F-53EF-C39AC9D9F9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C0C3C3-B2EA-FC04-B239-66C60726DB89}"/>
              </a:ext>
            </a:extLst>
          </p:cNvPr>
          <p:cNvSpPr txBox="1"/>
          <p:nvPr/>
        </p:nvSpPr>
        <p:spPr>
          <a:xfrm>
            <a:off x="798763" y="2409490"/>
            <a:ext cx="754647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sushi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ever eaten sushi.">
            <a:hlinkClick r:id="" action="ppaction://media"/>
            <a:extLst>
              <a:ext uri="{FF2B5EF4-FFF2-40B4-BE49-F238E27FC236}">
                <a16:creationId xmlns:a16="http://schemas.microsoft.com/office/drawing/2014/main" id="{F3D52A7E-9D4F-5259-A919-46284C50D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5375" y="1247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912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E8A1011-072C-D957-4C3E-51247B1732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178" b="64651"/>
          <a:stretch/>
        </p:blipFill>
        <p:spPr>
          <a:xfrm>
            <a:off x="245278" y="1022216"/>
            <a:ext cx="8563385" cy="61929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France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「フランスへ」という意味をもち、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been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684681"/>
            <a:ext cx="38443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私はフランスに行ったことがあります。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1781632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65C80-2533-4B99-42D3-46A14519E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F649AB-3A81-9029-C254-1657A0734F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175240-75FE-710F-603E-9A9F71DE576F}"/>
              </a:ext>
            </a:extLst>
          </p:cNvPr>
          <p:cNvSpPr txBox="1"/>
          <p:nvPr/>
        </p:nvSpPr>
        <p:spPr>
          <a:xfrm>
            <a:off x="880362" y="2398429"/>
            <a:ext cx="7383276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一度も </a:t>
            </a: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食べたことが</a:t>
            </a:r>
            <a:endParaRPr kumimoji="1" lang="en-US" altLang="ja-JP" sz="44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</a:t>
            </a: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</a:t>
            </a:r>
            <a:r>
              <a:rPr kumimoji="1" lang="en-US" altLang="ja-JP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すしを</a:t>
            </a:r>
            <a:r>
              <a:rPr kumimoji="1" lang="en-US" altLang="ja-JP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ever eaten sushi.">
            <a:hlinkClick r:id="" action="ppaction://media"/>
            <a:extLst>
              <a:ext uri="{FF2B5EF4-FFF2-40B4-BE49-F238E27FC236}">
                <a16:creationId xmlns:a16="http://schemas.microsoft.com/office/drawing/2014/main" id="{64E4EA3B-693B-74C4-50B3-757136F3B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5375" y="1247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36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1884-F258-763E-DBBE-7836B827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961295A-B75D-DADD-33E9-8287BAABB14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AE451C-7C63-27C2-3234-E39F4614CDF0}"/>
              </a:ext>
            </a:extLst>
          </p:cNvPr>
          <p:cNvSpPr txBox="1"/>
          <p:nvPr/>
        </p:nvSpPr>
        <p:spPr>
          <a:xfrm>
            <a:off x="985060" y="4128490"/>
            <a:ext cx="71738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never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climbed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Mt.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Fuji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02EB9D-689D-047F-33EB-FADF875D21FA}"/>
              </a:ext>
            </a:extLst>
          </p:cNvPr>
          <p:cNvSpPr txBox="1"/>
          <p:nvPr/>
        </p:nvSpPr>
        <p:spPr>
          <a:xfrm>
            <a:off x="844705" y="777875"/>
            <a:ext cx="745458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一度も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登った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富士山に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has never climbed Mt. Fuji.">
            <a:hlinkClick r:id="" action="ppaction://media"/>
            <a:extLst>
              <a:ext uri="{FF2B5EF4-FFF2-40B4-BE49-F238E27FC236}">
                <a16:creationId xmlns:a16="http://schemas.microsoft.com/office/drawing/2014/main" id="{C3D160C9-50E1-FF2F-6A19-EAF3398E7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8175" y="37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994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EB60E-8EA1-D97F-F1E5-4CB2D0349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A46FD5-D2AB-595B-0A38-B013F38F11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6D60A99-F5B6-019A-C260-6B8AAE781B0C}"/>
              </a:ext>
            </a:extLst>
          </p:cNvPr>
          <p:cNvSpPr txBox="1"/>
          <p:nvPr/>
        </p:nvSpPr>
        <p:spPr>
          <a:xfrm>
            <a:off x="532839" y="2409490"/>
            <a:ext cx="807832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c------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Mt.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Fuji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ever climbed Mt. Fuji.">
            <a:hlinkClick r:id="" action="ppaction://media"/>
            <a:extLst>
              <a:ext uri="{FF2B5EF4-FFF2-40B4-BE49-F238E27FC236}">
                <a16:creationId xmlns:a16="http://schemas.microsoft.com/office/drawing/2014/main" id="{193A4F8C-DC3F-10FE-0D40-044FFD7CD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8175" y="37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985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8528E-331C-87F8-9742-AEF2712B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85BB33-35D6-069E-C4DB-A587A54CAF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8D9B33C-3502-6051-4196-9F9F2F46E095}"/>
              </a:ext>
            </a:extLst>
          </p:cNvPr>
          <p:cNvSpPr txBox="1"/>
          <p:nvPr/>
        </p:nvSpPr>
        <p:spPr>
          <a:xfrm>
            <a:off x="843679" y="2398429"/>
            <a:ext cx="7456642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 </a:t>
            </a: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一度も </a:t>
            </a:r>
            <a:r>
              <a:rPr kumimoji="1" lang="ja-JP" altLang="en-US" sz="445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登った</a:t>
            </a: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45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</a:t>
            </a: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ません</a:t>
            </a:r>
            <a:r>
              <a:rPr kumimoji="1" lang="en-US" altLang="ja-JP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5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富士山に</a:t>
            </a:r>
            <a:r>
              <a:rPr kumimoji="1" lang="en-US" altLang="ja-JP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She has never climbed Mt. Fuji.">
            <a:hlinkClick r:id="" action="ppaction://media"/>
            <a:extLst>
              <a:ext uri="{FF2B5EF4-FFF2-40B4-BE49-F238E27FC236}">
                <a16:creationId xmlns:a16="http://schemas.microsoft.com/office/drawing/2014/main" id="{65EA9334-D558-BFD4-B24F-51D8D7AC1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8175" y="371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645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90766-5907-DC6E-6DA4-C37F5124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C617E65-21F6-8739-0209-58CD2DD0E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18" b="23305"/>
          <a:stretch/>
        </p:blipFill>
        <p:spPr>
          <a:xfrm>
            <a:off x="245278" y="1022216"/>
            <a:ext cx="8563385" cy="104191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26E746A-291F-90A5-F23F-66F297CB2B3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11D777-03F4-A7EF-0E58-26D34D4FC8BE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met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Bill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「これまでに」という意味をもちます。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AF75344-E975-3F4F-CBC6-D5C30F17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94D6D9-DF07-95DB-246B-F07D4CDD2701}"/>
              </a:ext>
            </a:extLst>
          </p:cNvPr>
          <p:cNvSpPr txBox="1"/>
          <p:nvPr/>
        </p:nvSpPr>
        <p:spPr>
          <a:xfrm>
            <a:off x="1032443" y="2040942"/>
            <a:ext cx="48921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あなたは今までにビルに会ったことがありますか。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189327051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458A-F657-485E-085C-DA1E129D9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66FAAD-4C98-650C-BA8F-423F656E0D3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E7D656-FAF7-7828-1333-0600F3F0FE4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2B664B8-CCC5-E932-06E5-200306673C01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00051B-BEE2-AFF2-C460-97DD0CFCC96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2AB89B2-C750-B9B8-DAED-F6E6F470808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44922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AF378-C4F5-CF68-A7EA-6D65142C9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D6F3975-025B-B9DF-91B1-A37021838A8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787B0A-55F7-BEEC-2610-3B015591FF99}"/>
              </a:ext>
            </a:extLst>
          </p:cNvPr>
          <p:cNvSpPr txBox="1"/>
          <p:nvPr/>
        </p:nvSpPr>
        <p:spPr>
          <a:xfrm>
            <a:off x="573385" y="4636321"/>
            <a:ext cx="799723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ever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6A720-43CE-E51A-D936-26A6830EFABC}"/>
              </a:ext>
            </a:extLst>
          </p:cNvPr>
          <p:cNvSpPr txBox="1"/>
          <p:nvPr/>
        </p:nvSpPr>
        <p:spPr>
          <a:xfrm>
            <a:off x="336865" y="914065"/>
            <a:ext cx="84702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今までに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会ったことが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ありますか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5" name="Have you ever met Bill">
            <a:hlinkClick r:id="" action="ppaction://media"/>
            <a:extLst>
              <a:ext uri="{FF2B5EF4-FFF2-40B4-BE49-F238E27FC236}">
                <a16:creationId xmlns:a16="http://schemas.microsoft.com/office/drawing/2014/main" id="{65BE621E-7E5B-E769-26CE-2674A246D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837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226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7523D-0DF8-FE0A-92E0-CDD8441E5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2FFFC2A-84DE-A5F9-8D42-A758F0B59A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EA58007-C6C4-6562-5A19-0E99C65E0A13}"/>
              </a:ext>
            </a:extLst>
          </p:cNvPr>
          <p:cNvSpPr txBox="1"/>
          <p:nvPr/>
        </p:nvSpPr>
        <p:spPr>
          <a:xfrm>
            <a:off x="169984" y="2917321"/>
            <a:ext cx="88040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ever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Bill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ve you ever met Bill">
            <a:hlinkClick r:id="" action="ppaction://media"/>
            <a:extLst>
              <a:ext uri="{FF2B5EF4-FFF2-40B4-BE49-F238E27FC236}">
                <a16:creationId xmlns:a16="http://schemas.microsoft.com/office/drawing/2014/main" id="{CD70F779-4A5A-A334-5FE8-389269D23B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837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34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F68A-70B7-7C0C-1C6C-562B46185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DF49D8-1F4D-3FF1-C1E0-B48E83CFA28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C50BD5-3DC2-2083-481A-D67E72DD9170}"/>
              </a:ext>
            </a:extLst>
          </p:cNvPr>
          <p:cNvSpPr txBox="1"/>
          <p:nvPr/>
        </p:nvSpPr>
        <p:spPr>
          <a:xfrm>
            <a:off x="707325" y="2497976"/>
            <a:ext cx="77293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0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今までに</a:t>
            </a:r>
            <a:r>
              <a:rPr kumimoji="1" lang="ja-JP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会ったことが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ありますか</a:t>
            </a:r>
            <a:r>
              <a:rPr kumimoji="1" lang="en-US" altLang="ja-JP" sz="40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0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ビルに</a:t>
            </a:r>
            <a:r>
              <a:rPr kumimoji="1" lang="en-US" altLang="ja-JP" sz="40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ave you ever met Bill">
            <a:hlinkClick r:id="" action="ppaction://media"/>
            <a:extLst>
              <a:ext uri="{FF2B5EF4-FFF2-40B4-BE49-F238E27FC236}">
                <a16:creationId xmlns:a16="http://schemas.microsoft.com/office/drawing/2014/main" id="{DF5D1327-00A0-775B-9077-4EC8497FA6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2837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137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A3AFF-40F5-DE0B-A7F2-8149B718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5D4E48-B7E3-70BE-0366-2171C9D9777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565599-9F31-40EB-37EE-F4E54AFF514C}"/>
              </a:ext>
            </a:extLst>
          </p:cNvPr>
          <p:cNvSpPr txBox="1"/>
          <p:nvPr/>
        </p:nvSpPr>
        <p:spPr>
          <a:xfrm>
            <a:off x="1504863" y="4128490"/>
            <a:ext cx="613427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ever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met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9A1149-22F4-B91E-8D27-AA912DECA254}"/>
              </a:ext>
            </a:extLst>
          </p:cNvPr>
          <p:cNvSpPr txBox="1"/>
          <p:nvPr/>
        </p:nvSpPr>
        <p:spPr>
          <a:xfrm>
            <a:off x="336864" y="690490"/>
            <a:ext cx="84702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今までに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会ったことが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ありますか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私の兄弟に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5" name="Have you ever met my brother">
            <a:hlinkClick r:id="" action="ppaction://media"/>
            <a:extLst>
              <a:ext uri="{FF2B5EF4-FFF2-40B4-BE49-F238E27FC236}">
                <a16:creationId xmlns:a16="http://schemas.microsoft.com/office/drawing/2014/main" id="{AA99580D-6688-DF4C-A55C-744109817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59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31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119DC-0E6A-90F4-F4EC-797CE531F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BBD191-83EB-3190-AAFB-3ED6793A9FF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C2AAAF-2139-2E4F-DE6B-62A40B8C725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7B40D5-4C33-8EC5-C9EF-B118D9B7ECB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734CB5-2411-6A21-EB0A-65E01B2074E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C91FE1E-B7FC-8FC3-0010-BD5A2CABB18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34362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AB3A8-4769-BF18-DFDE-A64AE3FF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56E437-DCBE-9A3B-4708-55145C8316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9E9488-EF15-D850-F6B9-B8D1C6733D33}"/>
              </a:ext>
            </a:extLst>
          </p:cNvPr>
          <p:cNvSpPr txBox="1"/>
          <p:nvPr/>
        </p:nvSpPr>
        <p:spPr>
          <a:xfrm>
            <a:off x="884494" y="2409490"/>
            <a:ext cx="73750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[e---]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my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ve you ever met my brother">
            <a:hlinkClick r:id="" action="ppaction://media"/>
            <a:extLst>
              <a:ext uri="{FF2B5EF4-FFF2-40B4-BE49-F238E27FC236}">
                <a16:creationId xmlns:a16="http://schemas.microsoft.com/office/drawing/2014/main" id="{64DA71BF-BEC0-575B-43B7-0964D9C25A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59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727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CF85A-E429-597D-DC05-EFBE2EAB8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21F72FD-9336-F8D1-E948-4193A77217B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861824-8BCB-6F6F-C32F-1449194A7912}"/>
              </a:ext>
            </a:extLst>
          </p:cNvPr>
          <p:cNvSpPr txBox="1"/>
          <p:nvPr/>
        </p:nvSpPr>
        <p:spPr>
          <a:xfrm>
            <a:off x="363416" y="2409490"/>
            <a:ext cx="841716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今までに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会ったことが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ありますか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私の兄弟に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ave you ever met my brother">
            <a:hlinkClick r:id="" action="ppaction://media"/>
            <a:extLst>
              <a:ext uri="{FF2B5EF4-FFF2-40B4-BE49-F238E27FC236}">
                <a16:creationId xmlns:a16="http://schemas.microsoft.com/office/drawing/2014/main" id="{794A8F11-F095-3348-B014-0A2D223A11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75975" y="1895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23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552FC-678F-A93B-BDB3-AC8C4E0D3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1EB0AF-A2DB-3DE8-9411-B141FE44F11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644328-279A-4930-F0D1-8AB893B84590}"/>
              </a:ext>
            </a:extLst>
          </p:cNvPr>
          <p:cNvSpPr txBox="1"/>
          <p:nvPr/>
        </p:nvSpPr>
        <p:spPr>
          <a:xfrm>
            <a:off x="1198509" y="4128490"/>
            <a:ext cx="640390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ever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seen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movie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638ED3-7B8A-1C16-022E-9A0FE9710028}"/>
              </a:ext>
            </a:extLst>
          </p:cNvPr>
          <p:cNvSpPr txBox="1"/>
          <p:nvPr/>
        </p:nvSpPr>
        <p:spPr>
          <a:xfrm>
            <a:off x="625632" y="690490"/>
            <a:ext cx="789273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今までに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見た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ありますか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この映画を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Have you ever seen this movie">
            <a:hlinkClick r:id="" action="ppaction://media"/>
            <a:extLst>
              <a:ext uri="{FF2B5EF4-FFF2-40B4-BE49-F238E27FC236}">
                <a16:creationId xmlns:a16="http://schemas.microsoft.com/office/drawing/2014/main" id="{7CD2E99F-FE31-9087-E4B8-35E99CE12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5175" y="220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49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232AF-8E1F-2F10-52C6-A23D93589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67F601D-5E02-1EEB-B650-A4F788957E3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3600A2-9613-B7A1-8FA8-2CF3E416A421}"/>
              </a:ext>
            </a:extLst>
          </p:cNvPr>
          <p:cNvSpPr txBox="1"/>
          <p:nvPr/>
        </p:nvSpPr>
        <p:spPr>
          <a:xfrm>
            <a:off x="884494" y="2409490"/>
            <a:ext cx="737501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[e---]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this movie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Have you ever seen this movie">
            <a:hlinkClick r:id="" action="ppaction://media"/>
            <a:extLst>
              <a:ext uri="{FF2B5EF4-FFF2-40B4-BE49-F238E27FC236}">
                <a16:creationId xmlns:a16="http://schemas.microsoft.com/office/drawing/2014/main" id="{286AC7F4-295A-B051-8EA2-4025690899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5175" y="220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85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3E3A8-44A0-A42E-2203-D734ED05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C04DC1-2046-4E69-ABA5-E41B197876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D25FE0-3922-7413-C90D-A6288C91653F}"/>
              </a:ext>
            </a:extLst>
          </p:cNvPr>
          <p:cNvSpPr txBox="1"/>
          <p:nvPr/>
        </p:nvSpPr>
        <p:spPr>
          <a:xfrm>
            <a:off x="588124" y="2403475"/>
            <a:ext cx="79677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今までに</a:t>
            </a:r>
            <a:r>
              <a:rPr kumimoji="1"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見た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ありますか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この映画を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Have you ever seen this movie">
            <a:hlinkClick r:id="" action="ppaction://media"/>
            <a:extLst>
              <a:ext uri="{FF2B5EF4-FFF2-40B4-BE49-F238E27FC236}">
                <a16:creationId xmlns:a16="http://schemas.microsoft.com/office/drawing/2014/main" id="{3543B5A1-D73F-9DA5-1841-3E82BEB40B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5175" y="2200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107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 have been to France.">
            <a:hlinkClick r:id="" action="ppaction://media"/>
            <a:extLst>
              <a:ext uri="{FF2B5EF4-FFF2-40B4-BE49-F238E27FC236}">
                <a16:creationId xmlns:a16="http://schemas.microsoft.com/office/drawing/2014/main" id="{5876805F-CF02-B708-ECAD-82702E2F0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1525" y="1214438"/>
            <a:ext cx="406400" cy="4064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813708" y="4636321"/>
            <a:ext cx="751658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been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France.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502002" y="690490"/>
            <a:ext cx="81399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行ったことがあります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034FA8-95DE-C4B5-8B77-876C17EAFD61}"/>
              </a:ext>
            </a:extLst>
          </p:cNvPr>
          <p:cNvSpPr txBox="1"/>
          <p:nvPr/>
        </p:nvSpPr>
        <p:spPr>
          <a:xfrm>
            <a:off x="533094" y="2917321"/>
            <a:ext cx="807781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[b---]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France.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been to France.">
            <a:hlinkClick r:id="" action="ppaction://media"/>
            <a:extLst>
              <a:ext uri="{FF2B5EF4-FFF2-40B4-BE49-F238E27FC236}">
                <a16:creationId xmlns:a16="http://schemas.microsoft.com/office/drawing/2014/main" id="{BAD09F0D-E470-39C6-6BAE-7B7DE74F9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1525" y="1214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79CAB8-FF9E-5111-4DE5-0FB9CFDC1ED7}"/>
              </a:ext>
            </a:extLst>
          </p:cNvPr>
          <p:cNvSpPr txBox="1"/>
          <p:nvPr/>
        </p:nvSpPr>
        <p:spPr>
          <a:xfrm>
            <a:off x="851283" y="2398429"/>
            <a:ext cx="7441433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行ったことがあります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フランスに</a:t>
            </a:r>
            <a:r>
              <a:rPr kumimoji="1" lang="en-US" altLang="ja-JP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been to France.">
            <a:hlinkClick r:id="" action="ppaction://media"/>
            <a:extLst>
              <a:ext uri="{FF2B5EF4-FFF2-40B4-BE49-F238E27FC236}">
                <a16:creationId xmlns:a16="http://schemas.microsoft.com/office/drawing/2014/main" id="{0610F6DE-723A-5CC4-8B35-D489CF2D1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1525" y="1214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1FFFF-128C-41C5-1FCA-3C899A97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8D9F663-591D-3C16-4BD9-21E03ED8347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5EAAA5-3C37-293F-5080-D9C15FDF1FB3}"/>
              </a:ext>
            </a:extLst>
          </p:cNvPr>
          <p:cNvSpPr txBox="1"/>
          <p:nvPr/>
        </p:nvSpPr>
        <p:spPr>
          <a:xfrm>
            <a:off x="456155" y="4636321"/>
            <a:ext cx="82316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 been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Hokkaido.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13E19F-E737-6F2D-8BF0-6A21BB317625}"/>
              </a:ext>
            </a:extLst>
          </p:cNvPr>
          <p:cNvSpPr txBox="1"/>
          <p:nvPr/>
        </p:nvSpPr>
        <p:spPr>
          <a:xfrm>
            <a:off x="502002" y="690490"/>
            <a:ext cx="81399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行ったことがあります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have been to Hokkaido.">
            <a:hlinkClick r:id="" action="ppaction://media"/>
            <a:extLst>
              <a:ext uri="{FF2B5EF4-FFF2-40B4-BE49-F238E27FC236}">
                <a16:creationId xmlns:a16="http://schemas.microsoft.com/office/drawing/2014/main" id="{2B6F024F-129B-C830-B012-F1B74A41D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347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078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7D89F-E97C-97C0-F739-0FFE89F3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0BE254-C30E-B977-598A-54C58E14FD0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1E64BD-A719-B445-8EF5-4F86FD21262C}"/>
              </a:ext>
            </a:extLst>
          </p:cNvPr>
          <p:cNvSpPr txBox="1"/>
          <p:nvPr/>
        </p:nvSpPr>
        <p:spPr>
          <a:xfrm>
            <a:off x="-58616" y="2917321"/>
            <a:ext cx="92612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 [b---]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[to] Hokkaido.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have been to Hokkaido.">
            <a:hlinkClick r:id="" action="ppaction://media"/>
            <a:extLst>
              <a:ext uri="{FF2B5EF4-FFF2-40B4-BE49-F238E27FC236}">
                <a16:creationId xmlns:a16="http://schemas.microsoft.com/office/drawing/2014/main" id="{F47AFBF9-5B2A-1636-96F6-5378669E3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347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78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5043-3581-77E1-4AEE-71AF69A1E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1D09EE-3879-806A-4A1A-04C9C2A0B5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33D9B5-421E-0E6D-1DA0-8C8C42DC3DCA}"/>
              </a:ext>
            </a:extLst>
          </p:cNvPr>
          <p:cNvSpPr txBox="1"/>
          <p:nvPr/>
        </p:nvSpPr>
        <p:spPr>
          <a:xfrm>
            <a:off x="842318" y="2398429"/>
            <a:ext cx="7459363" cy="2061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5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45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行ったことがあります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北海道に</a:t>
            </a:r>
            <a:r>
              <a:rPr kumimoji="1" lang="en-US" altLang="ja-JP" sz="445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been to Hokkaido.">
            <a:hlinkClick r:id="" action="ppaction://media"/>
            <a:extLst>
              <a:ext uri="{FF2B5EF4-FFF2-40B4-BE49-F238E27FC236}">
                <a16:creationId xmlns:a16="http://schemas.microsoft.com/office/drawing/2014/main" id="{7EE5750D-BF2D-425A-D051-35CC3BA93E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347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186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16777</TotalTime>
  <Words>642</Words>
  <Application>Microsoft Office PowerPoint</Application>
  <PresentationFormat>画面に合わせる (4:3)</PresentationFormat>
  <Paragraphs>120</Paragraphs>
  <Slides>34</Slides>
  <Notes>27</Notes>
  <HiddenSlides>0</HiddenSlides>
  <MMClips>27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1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2050</cp:revision>
  <cp:lastPrinted>2016-06-23T16:36:17Z</cp:lastPrinted>
  <dcterms:created xsi:type="dcterms:W3CDTF">2016-05-30T03:13:09Z</dcterms:created>
  <dcterms:modified xsi:type="dcterms:W3CDTF">2025-11-21T09:42:27Z</dcterms:modified>
</cp:coreProperties>
</file>