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672" r:id="rId2"/>
    <p:sldId id="3674" r:id="rId3"/>
    <p:sldId id="3747" r:id="rId4"/>
    <p:sldId id="3748" r:id="rId5"/>
    <p:sldId id="3749" r:id="rId6"/>
    <p:sldId id="3750" r:id="rId7"/>
    <p:sldId id="3751" r:id="rId8"/>
    <p:sldId id="3752" r:id="rId9"/>
    <p:sldId id="3753" r:id="rId10"/>
    <p:sldId id="3754" r:id="rId11"/>
    <p:sldId id="3755" r:id="rId12"/>
    <p:sldId id="3756" r:id="rId13"/>
    <p:sldId id="3661" r:id="rId14"/>
    <p:sldId id="3681" r:id="rId1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8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2E754-2A77-2F41-5116-DD89B5631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48F03B-C962-3D60-4677-0FF25B9F9A28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D9FE13-4172-2969-BAB2-3609D3A1F728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49848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CF07D-E855-BFCD-F8EF-CF87F2AB9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89998A72-90CF-66AB-7F51-CCAAA7E06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1022216"/>
            <a:ext cx="8608298" cy="1908213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BF9267C-053F-3EB9-2C1F-56879D22B1C1}"/>
              </a:ext>
            </a:extLst>
          </p:cNvPr>
          <p:cNvSpPr/>
          <p:nvPr/>
        </p:nvSpPr>
        <p:spPr>
          <a:xfrm>
            <a:off x="0" y="3705923"/>
            <a:ext cx="9144000" cy="3152078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A1BFB8A3-8F2B-18E8-CAF5-802CD46D4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2FEC18D-AD69-4064-44D8-FDF841FC86CD}"/>
              </a:ext>
            </a:extLst>
          </p:cNvPr>
          <p:cNvSpPr txBox="1"/>
          <p:nvPr/>
        </p:nvSpPr>
        <p:spPr>
          <a:xfrm>
            <a:off x="537494" y="3117418"/>
            <a:ext cx="7255878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19 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世紀に人々は、旅行中に人気のある温泉に数日間滞在し始めました。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6B018BB-1D95-78E3-C56B-CC9D4EF276B4}"/>
              </a:ext>
            </a:extLst>
          </p:cNvPr>
          <p:cNvSpPr txBox="1"/>
          <p:nvPr/>
        </p:nvSpPr>
        <p:spPr>
          <a:xfrm>
            <a:off x="537493" y="3850801"/>
            <a:ext cx="806901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for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few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days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「数日間」という意味をもち、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stay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の期間を説明しています。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during their trip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「旅行中に」という意味をもち、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stay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の期間を説明しています。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0626358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C87B6-2EB1-E11C-3C8A-F5EF8D717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B086211-2C1B-47EE-3745-BBD11BF92BE5}"/>
              </a:ext>
            </a:extLst>
          </p:cNvPr>
          <p:cNvSpPr/>
          <p:nvPr/>
        </p:nvSpPr>
        <p:spPr>
          <a:xfrm>
            <a:off x="0" y="3705923"/>
            <a:ext cx="9144000" cy="3152078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7CE5D9BE-E5F1-5E48-CE9A-C7BC6B788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7DA4826-A926-55B5-4F57-906091F8AF29}"/>
              </a:ext>
            </a:extLst>
          </p:cNvPr>
          <p:cNvSpPr txBox="1"/>
          <p:nvPr/>
        </p:nvSpPr>
        <p:spPr>
          <a:xfrm>
            <a:off x="537494" y="2923512"/>
            <a:ext cx="8263606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ぼくは何度も温泉に行ったことがありますが、１週間以上滞在したことは一度もありません。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A5C5836-0DA3-AF3C-80F9-A38D876A0E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7536" b="12735"/>
          <a:stretch/>
        </p:blipFill>
        <p:spPr>
          <a:xfrm>
            <a:off x="292216" y="1022216"/>
            <a:ext cx="8606506" cy="1765217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74DAB18-B6F3-550B-A2D5-DC9EB20C1169}"/>
              </a:ext>
            </a:extLst>
          </p:cNvPr>
          <p:cNvSpPr txBox="1"/>
          <p:nvPr/>
        </p:nvSpPr>
        <p:spPr>
          <a:xfrm>
            <a:off x="537493" y="3850801"/>
            <a:ext cx="806901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この文は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つの節で構成され、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but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によって結ばれています。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第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1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の節は、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have been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hot springs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「温泉へ」という意味をもち、動詞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have been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の場所を説明しています。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many times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「何度も」という意味をもち、動詞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have been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の頻度を説明しています。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085355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1AF32-FCC7-2511-AB17-F98BBDAF2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5501C78-971B-3C2A-903D-5A1AAB7412C9}"/>
              </a:ext>
            </a:extLst>
          </p:cNvPr>
          <p:cNvSpPr/>
          <p:nvPr/>
        </p:nvSpPr>
        <p:spPr>
          <a:xfrm>
            <a:off x="0" y="3705923"/>
            <a:ext cx="9144000" cy="3152078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F5EF5E7-DBBC-205B-DC66-8BA5201B4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34811D2-A6D1-CF46-433C-35FDF9CE485B}"/>
              </a:ext>
            </a:extLst>
          </p:cNvPr>
          <p:cNvSpPr txBox="1"/>
          <p:nvPr/>
        </p:nvSpPr>
        <p:spPr>
          <a:xfrm>
            <a:off x="537494" y="2923512"/>
            <a:ext cx="8263606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ぼくは何度も温泉に行ったことがありますが、１週間以上滞在したことは一度もありません。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9337783-4175-2A35-C962-505D88CEDC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7536" b="12735"/>
          <a:stretch/>
        </p:blipFill>
        <p:spPr>
          <a:xfrm>
            <a:off x="292216" y="1022216"/>
            <a:ext cx="8606506" cy="1765217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59FE018-8D51-2A28-CA32-573844AD8259}"/>
              </a:ext>
            </a:extLst>
          </p:cNvPr>
          <p:cNvSpPr txBox="1"/>
          <p:nvPr/>
        </p:nvSpPr>
        <p:spPr>
          <a:xfrm>
            <a:off x="537493" y="3850801"/>
            <a:ext cx="8069014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第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の節は、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have never stayed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for more than a week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1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週間以上」という意味をもち、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have never stayed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の期間を説明しています。　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8223733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AFB38-8D11-360D-BD64-3CC592B43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DEA442-D1BE-2E5D-BD7C-9E8C12175852}"/>
              </a:ext>
            </a:extLst>
          </p:cNvPr>
          <p:cNvSpPr txBox="1"/>
          <p:nvPr/>
        </p:nvSpPr>
        <p:spPr>
          <a:xfrm>
            <a:off x="446847" y="2037213"/>
            <a:ext cx="8440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語順を意識しながら</a:t>
            </a:r>
            <a:endParaRPr kumimoji="1" lang="en-US" altLang="ja-JP" sz="54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音声を聞いてみましょう。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FEEE4E7-8BC6-2A5F-9992-08A49D4A3BD3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75844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407AF-B6C4-11E3-E5FC-AA672C351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468B55-0853-5E17-740D-AD6E364A9D8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AS_G3_04_09_reading_str">
            <a:hlinkClick r:id="" action="ppaction://media"/>
            <a:extLst>
              <a:ext uri="{FF2B5EF4-FFF2-40B4-BE49-F238E27FC236}">
                <a16:creationId xmlns:a16="http://schemas.microsoft.com/office/drawing/2014/main" id="{C46A79C6-CBF5-6810-01C3-7A43FF104E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39314" y="132626"/>
            <a:ext cx="406400" cy="4064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18BC866-4A15-58F5-285F-675C0DBC80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3200" y="31647"/>
            <a:ext cx="6537600" cy="680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78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E3F1450D-F5F1-DF6D-D086-AEE0722EA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1022216"/>
            <a:ext cx="8608298" cy="987638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61B6E99-0B26-EE85-9F8E-C6F92F7BB600}"/>
              </a:ext>
            </a:extLst>
          </p:cNvPr>
          <p:cNvSpPr/>
          <p:nvPr/>
        </p:nvSpPr>
        <p:spPr>
          <a:xfrm>
            <a:off x="0" y="2598277"/>
            <a:ext cx="9144000" cy="4259723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59A975F-8002-851E-5B19-1C802EC41093}"/>
              </a:ext>
            </a:extLst>
          </p:cNvPr>
          <p:cNvSpPr txBox="1"/>
          <p:nvPr/>
        </p:nvSpPr>
        <p:spPr>
          <a:xfrm>
            <a:off x="537493" y="2846928"/>
            <a:ext cx="806901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am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’m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）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Tomoki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A7786A8-E05D-C7AF-FAEB-E777169DD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80F2C74-1ABC-206B-057E-4CB01D6C18B8}"/>
              </a:ext>
            </a:extLst>
          </p:cNvPr>
          <p:cNvSpPr txBox="1"/>
          <p:nvPr/>
        </p:nvSpPr>
        <p:spPr>
          <a:xfrm>
            <a:off x="537494" y="2009773"/>
            <a:ext cx="19390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ぼくはトモキです。</a:t>
            </a:r>
          </a:p>
        </p:txBody>
      </p:sp>
    </p:spTree>
    <p:extLst>
      <p:ext uri="{BB962C8B-B14F-4D97-AF65-F5344CB8AC3E}">
        <p14:creationId xmlns:p14="http://schemas.microsoft.com/office/powerpoint/2010/main" val="21391127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C0E02-CA19-0A37-09CE-2518B3F2F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29EA798-65ED-4E7B-639B-953993E57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1022216"/>
            <a:ext cx="8608298" cy="987638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652E187-8AAC-3FD9-2AB4-BE18D0113B48}"/>
              </a:ext>
            </a:extLst>
          </p:cNvPr>
          <p:cNvSpPr/>
          <p:nvPr/>
        </p:nvSpPr>
        <p:spPr>
          <a:xfrm>
            <a:off x="0" y="2598277"/>
            <a:ext cx="9144000" cy="4259723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AB9F6EF-025A-9921-869B-91AF712B202F}"/>
              </a:ext>
            </a:extLst>
          </p:cNvPr>
          <p:cNvSpPr txBox="1"/>
          <p:nvPr/>
        </p:nvSpPr>
        <p:spPr>
          <a:xfrm>
            <a:off x="537493" y="2846928"/>
            <a:ext cx="806901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Have been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ever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「これまでに」という意味をもちます。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a hot spring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「温泉へ」という意味をもち、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have been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FA94B02-6561-383F-A9E0-11D0DFEB3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2B85DD5-15AB-7A50-9713-C32B4618CEA3}"/>
              </a:ext>
            </a:extLst>
          </p:cNvPr>
          <p:cNvSpPr txBox="1"/>
          <p:nvPr/>
        </p:nvSpPr>
        <p:spPr>
          <a:xfrm>
            <a:off x="537494" y="2009773"/>
            <a:ext cx="41742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あなたは温泉に行ったことがありますか。</a:t>
            </a:r>
          </a:p>
        </p:txBody>
      </p:sp>
    </p:spTree>
    <p:extLst>
      <p:ext uri="{BB962C8B-B14F-4D97-AF65-F5344CB8AC3E}">
        <p14:creationId xmlns:p14="http://schemas.microsoft.com/office/powerpoint/2010/main" val="23969168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FB975-7E91-95F9-73A1-565C43424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3E04BF9-45DA-3C8F-27E6-D8693840BB43}"/>
              </a:ext>
            </a:extLst>
          </p:cNvPr>
          <p:cNvSpPr/>
          <p:nvPr/>
        </p:nvSpPr>
        <p:spPr>
          <a:xfrm>
            <a:off x="0" y="3705923"/>
            <a:ext cx="9144000" cy="3152078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CAB672C-94FE-6BE8-623B-EBCD51435367}"/>
              </a:ext>
            </a:extLst>
          </p:cNvPr>
          <p:cNvSpPr txBox="1"/>
          <p:nvPr/>
        </p:nvSpPr>
        <p:spPr>
          <a:xfrm>
            <a:off x="537493" y="3954573"/>
            <a:ext cx="806901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many Japanese people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consider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hot spring resorts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　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Nowadays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は副詞です。「この頃は」という意味をもちます。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consider hot spring resorts as tourist spots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「温泉リゾートを観光地だと思う」という意味です。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A1D6A63-2829-E4CE-26DC-0F0881309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3F3906-DEDB-F0DF-0332-AEF1D7D51151}"/>
              </a:ext>
            </a:extLst>
          </p:cNvPr>
          <p:cNvSpPr txBox="1"/>
          <p:nvPr/>
        </p:nvSpPr>
        <p:spPr>
          <a:xfrm>
            <a:off x="537494" y="3117418"/>
            <a:ext cx="65237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この頃は多くの日本人が温泉リゾートを観光地だと思っています。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71BF5C8-3C76-D8D0-DF8A-9C8A7FEB9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51" y="1022216"/>
            <a:ext cx="8608298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7314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D0252-E438-8AA8-ED98-EF5763111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18CFC99-D327-C26C-107D-A76422BFBCEE}"/>
              </a:ext>
            </a:extLst>
          </p:cNvPr>
          <p:cNvSpPr/>
          <p:nvPr/>
        </p:nvSpPr>
        <p:spPr>
          <a:xfrm>
            <a:off x="0" y="3705923"/>
            <a:ext cx="9144000" cy="3152078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A7C2B82-D3D9-B677-0907-B07AFD24E0D6}"/>
              </a:ext>
            </a:extLst>
          </p:cNvPr>
          <p:cNvSpPr txBox="1"/>
          <p:nvPr/>
        </p:nvSpPr>
        <p:spPr>
          <a:xfrm>
            <a:off x="537493" y="3954573"/>
            <a:ext cx="806901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people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stayed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　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However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は「しかしながら」という意味をもち、前後の文を対比的に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つなぐ役割をします。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the past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「過去に」という意味をもち、文全体の時期を説明しています。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342C939-6426-6383-1853-777369A82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46D1080-51E5-EA1B-D5C7-4A67B544F410}"/>
              </a:ext>
            </a:extLst>
          </p:cNvPr>
          <p:cNvSpPr txBox="1"/>
          <p:nvPr/>
        </p:nvSpPr>
        <p:spPr>
          <a:xfrm>
            <a:off x="537494" y="3117418"/>
            <a:ext cx="65237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しかし、昔は、人々は病気を治療するために温泉に滞在しました。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546648F-4159-BAD0-1B47-50BF8FC85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16" y="1022216"/>
            <a:ext cx="8608298" cy="17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3898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0378F-8C3D-978C-F289-EC6016D72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287E1E9-49D8-FDE7-EAAB-E4FE5BEEEC49}"/>
              </a:ext>
            </a:extLst>
          </p:cNvPr>
          <p:cNvSpPr/>
          <p:nvPr/>
        </p:nvSpPr>
        <p:spPr>
          <a:xfrm>
            <a:off x="0" y="3705923"/>
            <a:ext cx="9144000" cy="3152078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58CE3F3-6064-B35B-686D-097962E065EF}"/>
              </a:ext>
            </a:extLst>
          </p:cNvPr>
          <p:cNvSpPr txBox="1"/>
          <p:nvPr/>
        </p:nvSpPr>
        <p:spPr>
          <a:xfrm>
            <a:off x="537493" y="3954573"/>
            <a:ext cx="806901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at hot spring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「温泉で」という意味をもち、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stayed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treat illness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「治療するために」という意味をもち、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stayed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の目的を説明しています。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A638CC9-57A7-B62B-4B13-45F676B6C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E3DAC6D-7965-F12B-223B-5BDB6ED87482}"/>
              </a:ext>
            </a:extLst>
          </p:cNvPr>
          <p:cNvSpPr txBox="1"/>
          <p:nvPr/>
        </p:nvSpPr>
        <p:spPr>
          <a:xfrm>
            <a:off x="537494" y="3117418"/>
            <a:ext cx="65237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しかし、昔は、人々は病気を治療するために温泉に滞在しました。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7850015-9C0B-3CA8-22E9-9F63E8FD9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16" y="1022216"/>
            <a:ext cx="8608298" cy="17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20550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526E6-B3FE-DF38-1B1E-D3563C7BF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624779A-4ABB-6F43-F77F-A2604D28C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1022216"/>
            <a:ext cx="8608298" cy="1871634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DCF7F7A-9592-FF0A-329F-5E52D686FE06}"/>
              </a:ext>
            </a:extLst>
          </p:cNvPr>
          <p:cNvSpPr/>
          <p:nvPr/>
        </p:nvSpPr>
        <p:spPr>
          <a:xfrm>
            <a:off x="0" y="3705923"/>
            <a:ext cx="9144000" cy="3152078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5AB5A31-5EA0-CC0D-0673-8D0983DC1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A95B264-DF0F-5F9B-0F87-4381F1EBAB86}"/>
              </a:ext>
            </a:extLst>
          </p:cNvPr>
          <p:cNvSpPr txBox="1"/>
          <p:nvPr/>
        </p:nvSpPr>
        <p:spPr>
          <a:xfrm>
            <a:off x="537494" y="3117418"/>
            <a:ext cx="4992449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彼らはたいてい１週間以上そこに滞在しました！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6BDC807-F52F-4694-2D4E-3763CFE41D6F}"/>
              </a:ext>
            </a:extLst>
          </p:cNvPr>
          <p:cNvSpPr txBox="1"/>
          <p:nvPr/>
        </p:nvSpPr>
        <p:spPr>
          <a:xfrm>
            <a:off x="537493" y="3954573"/>
            <a:ext cx="806901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stayed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　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usually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は副詞です。「たいてい、通常」という意味をもち、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stayed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の頻度を説明しています。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there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は副詞です。「そこに」という意味をもち、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stayed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900409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21319-24C9-8A7C-9522-6B76219C1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AE18DFAF-592B-148B-E2A9-E4954D471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1022216"/>
            <a:ext cx="8608298" cy="1871634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F18A614-F94E-214E-C687-59D5087ACB67}"/>
              </a:ext>
            </a:extLst>
          </p:cNvPr>
          <p:cNvSpPr/>
          <p:nvPr/>
        </p:nvSpPr>
        <p:spPr>
          <a:xfrm>
            <a:off x="0" y="3705923"/>
            <a:ext cx="9144000" cy="3152078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91E9A0D-3C9B-124E-2706-113F3C30B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AD260A6-30B5-AEE2-B622-9AB4289B8CBD}"/>
              </a:ext>
            </a:extLst>
          </p:cNvPr>
          <p:cNvSpPr txBox="1"/>
          <p:nvPr/>
        </p:nvSpPr>
        <p:spPr>
          <a:xfrm>
            <a:off x="537494" y="3117418"/>
            <a:ext cx="4992449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彼らはたいてい１週間以上そこに滞在しました！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67CB38E-2122-48E3-02E0-A051A2F25801}"/>
              </a:ext>
            </a:extLst>
          </p:cNvPr>
          <p:cNvSpPr txBox="1"/>
          <p:nvPr/>
        </p:nvSpPr>
        <p:spPr>
          <a:xfrm>
            <a:off x="537493" y="3954573"/>
            <a:ext cx="806901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for more than a week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1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週間以上の間」という意味をもち、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stayed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の期間を説明しています。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7438829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AEBCA-7993-70A8-BDA2-F55CE199D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B53697E1-DAFD-B6E8-B2C1-F71419200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1022216"/>
            <a:ext cx="8608298" cy="1908213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AEC12DC-A74B-1320-951E-C2CBA791E589}"/>
              </a:ext>
            </a:extLst>
          </p:cNvPr>
          <p:cNvSpPr/>
          <p:nvPr/>
        </p:nvSpPr>
        <p:spPr>
          <a:xfrm>
            <a:off x="0" y="3705923"/>
            <a:ext cx="9144000" cy="3152078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CA29474E-7A65-24F1-EC6D-27AEAEA02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38F4C4F-2CC5-4C76-464E-3791244553DC}"/>
              </a:ext>
            </a:extLst>
          </p:cNvPr>
          <p:cNvSpPr txBox="1"/>
          <p:nvPr/>
        </p:nvSpPr>
        <p:spPr>
          <a:xfrm>
            <a:off x="537494" y="3117418"/>
            <a:ext cx="7255878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19 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世紀に人々は、旅行中に人気のある温泉に数日間滞在し始めました。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BC6DB5F-2AE8-74D7-A702-7513C3B1C7A5}"/>
              </a:ext>
            </a:extLst>
          </p:cNvPr>
          <p:cNvSpPr txBox="1"/>
          <p:nvPr/>
        </p:nvSpPr>
        <p:spPr>
          <a:xfrm>
            <a:off x="537493" y="3850801"/>
            <a:ext cx="806901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people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started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以下「滞在すること」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the 19th century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19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世紀に」という意味をもち、文全体の時期を説明しています。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at popular hot springs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「人気のある温泉で」という意味をもち、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stay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394031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16782</TotalTime>
  <Words>925</Words>
  <Application>Microsoft Office PowerPoint</Application>
  <PresentationFormat>画面に合わせる (4:3)</PresentationFormat>
  <Paragraphs>85</Paragraphs>
  <Slides>14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1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2050</cp:revision>
  <cp:lastPrinted>2016-06-23T16:36:17Z</cp:lastPrinted>
  <dcterms:created xsi:type="dcterms:W3CDTF">2016-05-30T03:13:09Z</dcterms:created>
  <dcterms:modified xsi:type="dcterms:W3CDTF">2025-11-21T09:52:14Z</dcterms:modified>
</cp:coreProperties>
</file>