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8" autoAdjust="0"/>
    <p:restoredTop sz="94270" autoAdjust="0"/>
  </p:normalViewPr>
  <p:slideViewPr>
    <p:cSldViewPr snapToGrid="0">
      <p:cViewPr>
        <p:scale>
          <a:sx n="100" d="100"/>
          <a:sy n="100" d="100"/>
        </p:scale>
        <p:origin x="2202" y="37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7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audio" Target="../media/media19.mp3"/><Relationship Id="rId9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現在完了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経験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8C5506-7CA3-0305-E488-DA750DF30A46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0FF411-4060-B899-8893-89E7DAD85C62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B36D38E-D005-3F8A-817D-59127332146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1ECC4D6-102B-F5E7-1F3A-6B8DFBDA19D7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9EBDE73-9433-1660-9E97-0471536684DC}"/>
                </a:ext>
              </a:extLst>
            </p:cNvPr>
            <p:cNvSpPr txBox="1"/>
            <p:nvPr/>
          </p:nvSpPr>
          <p:spPr>
            <a:xfrm>
              <a:off x="371399" y="1764449"/>
              <a:ext cx="83874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「昔の日本人は温泉に１週間以上滞在しました」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DEFE16F6-2EC2-8A73-EAF3-3714044DD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乗算記号 9">
            <a:extLst>
              <a:ext uri="{FF2B5EF4-FFF2-40B4-BE49-F238E27FC236}">
                <a16:creationId xmlns:a16="http://schemas.microsoft.com/office/drawing/2014/main" id="{C5849D0B-2506-420A-E213-72CFED0816AD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DA7A46F-DF33-FE23-5D8E-7D9672997DDF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3_04_05_reading_s1_1">
            <a:hlinkClick r:id="" action="ppaction://media"/>
            <a:extLst>
              <a:ext uri="{FF2B5EF4-FFF2-40B4-BE49-F238E27FC236}">
                <a16:creationId xmlns:a16="http://schemas.microsoft.com/office/drawing/2014/main" id="{FE1E10D4-4E06-07C4-2565-3023ACB29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5325" y="1892300"/>
            <a:ext cx="406400" cy="406400"/>
          </a:xfrm>
          <a:prstGeom prst="rect">
            <a:avLst/>
          </a:prstGeom>
        </p:spPr>
      </p:pic>
      <p:pic>
        <p:nvPicPr>
          <p:cNvPr id="11" name="AS_G3_04_06_reading_s1_2">
            <a:hlinkClick r:id="" action="ppaction://media"/>
            <a:extLst>
              <a:ext uri="{FF2B5EF4-FFF2-40B4-BE49-F238E27FC236}">
                <a16:creationId xmlns:a16="http://schemas.microsoft.com/office/drawing/2014/main" id="{14684838-EBCD-E84C-14CC-F8B7AC57FC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5325" y="26688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6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3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2F3D4BA3-2290-ED70-94E7-CB0D7D6EC21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B6FF8432-C6DE-2472-5F3E-E3CFE9986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34076" cy="450056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024392" y="14001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7315565" y="14001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8683790" y="14001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257728" y="19919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667137" y="19919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/>
          <p:nvPr/>
        </p:nvCxnSpPr>
        <p:spPr>
          <a:xfrm flipH="1">
            <a:off x="8683790" y="20343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1459978" y="26674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3026946" y="26674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6647820" y="26674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8714661" y="26674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3692131" y="32100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6958406" y="32043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1220577" y="38473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3026946" y="38473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6827966" y="38473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2541308" y="4442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4498474" y="4442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4962964" y="14001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80921" y="38473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F00FF7C-064D-F1E8-318F-05F25C198E69}"/>
              </a:ext>
            </a:extLst>
          </p:cNvPr>
          <p:cNvCxnSpPr/>
          <p:nvPr/>
        </p:nvCxnSpPr>
        <p:spPr>
          <a:xfrm flipH="1">
            <a:off x="6389379" y="4442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8ABDD77-A4D3-1BF7-2D36-5B0EB8F28E85}"/>
              </a:ext>
            </a:extLst>
          </p:cNvPr>
          <p:cNvCxnSpPr/>
          <p:nvPr/>
        </p:nvCxnSpPr>
        <p:spPr>
          <a:xfrm flipH="1">
            <a:off x="8052692" y="4442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7DCEC85-8856-58ED-E74A-8F34753956DC}"/>
              </a:ext>
            </a:extLst>
          </p:cNvPr>
          <p:cNvCxnSpPr/>
          <p:nvPr/>
        </p:nvCxnSpPr>
        <p:spPr>
          <a:xfrm flipH="1">
            <a:off x="8551269" y="4442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27E6F86-E1B5-8233-A173-53C778250059}"/>
              </a:ext>
            </a:extLst>
          </p:cNvPr>
          <p:cNvCxnSpPr/>
          <p:nvPr/>
        </p:nvCxnSpPr>
        <p:spPr>
          <a:xfrm flipH="1">
            <a:off x="2597629" y="5084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6F47B7BC-9380-A5EA-DEFD-188B3B32A818}"/>
              </a:ext>
            </a:extLst>
          </p:cNvPr>
          <p:cNvCxnSpPr/>
          <p:nvPr/>
        </p:nvCxnSpPr>
        <p:spPr>
          <a:xfrm flipH="1">
            <a:off x="5427599" y="5084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AS_G3_04_07_reading_s2">
            <a:hlinkClick r:id="" action="ppaction://media"/>
            <a:extLst>
              <a:ext uri="{FF2B5EF4-FFF2-40B4-BE49-F238E27FC236}">
                <a16:creationId xmlns:a16="http://schemas.microsoft.com/office/drawing/2014/main" id="{63E63E87-402F-2A37-BEC7-2F0FE68575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75875" y="993775"/>
            <a:ext cx="406400" cy="406400"/>
          </a:xfrm>
          <a:prstGeom prst="rect">
            <a:avLst/>
          </a:prstGeom>
        </p:spPr>
      </p:pic>
      <p:pic>
        <p:nvPicPr>
          <p:cNvPr id="38" name="AS_G3_04_07_reading_s2">
            <a:hlinkClick r:id="" action="ppaction://media"/>
            <a:extLst>
              <a:ext uri="{FF2B5EF4-FFF2-40B4-BE49-F238E27FC236}">
                <a16:creationId xmlns:a16="http://schemas.microsoft.com/office/drawing/2014/main" id="{96AEA4FE-2284-6143-6B6F-2DDC105F36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75875" y="166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67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387E587-1787-7DC3-DB09-7154B397C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32" y="682296"/>
            <a:ext cx="6966136" cy="612027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04_10_reading_s3">
            <a:hlinkClick r:id="" action="ppaction://media"/>
            <a:extLst>
              <a:ext uri="{FF2B5EF4-FFF2-40B4-BE49-F238E27FC236}">
                <a16:creationId xmlns:a16="http://schemas.microsoft.com/office/drawing/2014/main" id="{00D6B7E9-1E7D-DDE0-4068-1D01E9E0D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575" y="777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2" y="2504003"/>
            <a:ext cx="793598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915108"/>
            <a:ext cx="80030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666085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20440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・現在完了は、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〈have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・「経験」を表す現在完了は、過去のある時点から現在までの経験を表し、「（今までに）～したことがある」という意味になる。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70F6DD-63DE-BF92-FA77-0F370339C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6136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7583AC1-29FA-73DB-3A39-6638E5615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6136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846962-D5BF-AEDC-9699-5D1A1AEA1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29" y="191164"/>
            <a:ext cx="6972343" cy="61202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46DAA80-6E96-1BFC-716E-A03EE7A4BB27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8ABFADA-871B-0A4B-C2A8-01EE4D080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08" y="1387683"/>
            <a:ext cx="8563385" cy="5088618"/>
          </a:xfrm>
          <a:prstGeom prst="rect">
            <a:avLst/>
          </a:prstGeom>
        </p:spPr>
      </p:pic>
      <p:pic>
        <p:nvPicPr>
          <p:cNvPr id="5" name="AS_G3_04_01_kihon">
            <a:hlinkClick r:id="" action="ppaction://media"/>
            <a:extLst>
              <a:ext uri="{FF2B5EF4-FFF2-40B4-BE49-F238E27FC236}">
                <a16:creationId xmlns:a16="http://schemas.microsoft.com/office/drawing/2014/main" id="{7716A13A-7CFA-058E-1C97-1AE8DA93B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475" y="2181502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4C20412-1FA6-1314-7C8E-65B02181A8EB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5625DF-42AE-5733-49A3-41AAD7274702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DC574DC-3A46-8431-9DDB-E84CE109C3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3597" cy="451656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443243" y="1824195"/>
            <a:ext cx="34362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you      ever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C026C9-1168-5466-355A-EB1AC6204646}"/>
              </a:ext>
            </a:extLst>
          </p:cNvPr>
          <p:cNvSpPr txBox="1"/>
          <p:nvPr/>
        </p:nvSpPr>
        <p:spPr>
          <a:xfrm>
            <a:off x="1004511" y="2722518"/>
            <a:ext cx="5702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95AC7F8-D565-F5E2-4AE7-603447CDD4CC}"/>
              </a:ext>
            </a:extLst>
          </p:cNvPr>
          <p:cNvSpPr txBox="1"/>
          <p:nvPr/>
        </p:nvSpPr>
        <p:spPr>
          <a:xfrm>
            <a:off x="5390941" y="2722518"/>
            <a:ext cx="34362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the      past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785FB25-7735-EAA3-A9D8-E5A92E3F69C8}"/>
              </a:ext>
            </a:extLst>
          </p:cNvPr>
          <p:cNvSpPr txBox="1"/>
          <p:nvPr/>
        </p:nvSpPr>
        <p:spPr>
          <a:xfrm>
            <a:off x="5061785" y="3221082"/>
            <a:ext cx="26952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treat    illnesses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A416688-2A21-97A0-B850-6FDAEE92956B}"/>
              </a:ext>
            </a:extLst>
          </p:cNvPr>
          <p:cNvSpPr txBox="1"/>
          <p:nvPr/>
        </p:nvSpPr>
        <p:spPr>
          <a:xfrm>
            <a:off x="3714177" y="3669957"/>
            <a:ext cx="24506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    than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5B902CD-78E1-B965-3509-ED39B2AFD304}"/>
              </a:ext>
            </a:extLst>
          </p:cNvPr>
          <p:cNvSpPr txBox="1"/>
          <p:nvPr/>
        </p:nvSpPr>
        <p:spPr>
          <a:xfrm>
            <a:off x="668566" y="4130412"/>
            <a:ext cx="1402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century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97ACCC3-8DB5-0D33-3C8B-3FE173C136C4}"/>
              </a:ext>
            </a:extLst>
          </p:cNvPr>
          <p:cNvSpPr txBox="1"/>
          <p:nvPr/>
        </p:nvSpPr>
        <p:spPr>
          <a:xfrm>
            <a:off x="6156682" y="4118832"/>
            <a:ext cx="2431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popular     hot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A2A9D23-9D8E-1287-2EC1-9E2E611892CD}"/>
              </a:ext>
            </a:extLst>
          </p:cNvPr>
          <p:cNvSpPr txBox="1"/>
          <p:nvPr/>
        </p:nvSpPr>
        <p:spPr>
          <a:xfrm>
            <a:off x="555893" y="4588348"/>
            <a:ext cx="13518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springs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83764C5-6772-CB8A-0048-85FD91F6F6C5}"/>
              </a:ext>
            </a:extLst>
          </p:cNvPr>
          <p:cNvSpPr txBox="1"/>
          <p:nvPr/>
        </p:nvSpPr>
        <p:spPr>
          <a:xfrm>
            <a:off x="6465063" y="4617396"/>
            <a:ext cx="23132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been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422B8CF-0D29-1E80-C653-12A505577279}"/>
              </a:ext>
            </a:extLst>
          </p:cNvPr>
          <p:cNvSpPr txBox="1"/>
          <p:nvPr/>
        </p:nvSpPr>
        <p:spPr>
          <a:xfrm>
            <a:off x="2700647" y="5080300"/>
            <a:ext cx="23132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   times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D7B88FF-E53B-CB70-42BC-63010100F11E}"/>
              </a:ext>
            </a:extLst>
          </p:cNvPr>
          <p:cNvSpPr txBox="1"/>
          <p:nvPr/>
        </p:nvSpPr>
        <p:spPr>
          <a:xfrm>
            <a:off x="6367714" y="5068635"/>
            <a:ext cx="23132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never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E8DB540-A7D2-BFA9-A387-87B7A70163E0}"/>
              </a:ext>
            </a:extLst>
          </p:cNvPr>
          <p:cNvSpPr txBox="1"/>
          <p:nvPr/>
        </p:nvSpPr>
        <p:spPr>
          <a:xfrm>
            <a:off x="463041" y="5488522"/>
            <a:ext cx="12609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stayed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5" name="AS_G3_04_11_reading_s6_1">
            <a:hlinkClick r:id="" action="ppaction://media"/>
            <a:extLst>
              <a:ext uri="{FF2B5EF4-FFF2-40B4-BE49-F238E27FC236}">
                <a16:creationId xmlns:a16="http://schemas.microsoft.com/office/drawing/2014/main" id="{60800449-8B7B-BE56-5EAC-3E942970C0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01475" y="788988"/>
            <a:ext cx="406400" cy="406400"/>
          </a:xfrm>
          <a:prstGeom prst="rect">
            <a:avLst/>
          </a:prstGeom>
        </p:spPr>
      </p:pic>
      <p:pic>
        <p:nvPicPr>
          <p:cNvPr id="46" name="AS_G3_04_12_reading_s6_2">
            <a:hlinkClick r:id="" action="ppaction://media"/>
            <a:extLst>
              <a:ext uri="{FF2B5EF4-FFF2-40B4-BE49-F238E27FC236}">
                <a16:creationId xmlns:a16="http://schemas.microsoft.com/office/drawing/2014/main" id="{97552472-DD96-D222-88DF-6CF3EE9244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01475" y="1508590"/>
            <a:ext cx="406400" cy="406400"/>
          </a:xfrm>
          <a:prstGeom prst="rect">
            <a:avLst/>
          </a:prstGeom>
        </p:spPr>
      </p:pic>
      <p:pic>
        <p:nvPicPr>
          <p:cNvPr id="47" name="AS_G3_04_12_reading_s6_2">
            <a:hlinkClick r:id="" action="ppaction://media"/>
            <a:extLst>
              <a:ext uri="{FF2B5EF4-FFF2-40B4-BE49-F238E27FC236}">
                <a16:creationId xmlns:a16="http://schemas.microsoft.com/office/drawing/2014/main" id="{218DAF04-11A3-3F43-18D3-BFCF52E757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01475" y="3052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5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73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773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6" grpId="0"/>
      <p:bldP spid="27" grpId="0"/>
      <p:bldP spid="30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3_04_14_reading_s7_1">
            <a:hlinkClick r:id="" action="ppaction://media"/>
            <a:extLst>
              <a:ext uri="{FF2B5EF4-FFF2-40B4-BE49-F238E27FC236}">
                <a16:creationId xmlns:a16="http://schemas.microsoft.com/office/drawing/2014/main" id="{DC107CBE-C023-4A48-2507-C120CA744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2275" y="193675"/>
            <a:ext cx="406400" cy="406400"/>
          </a:xfrm>
          <a:prstGeom prst="rect">
            <a:avLst/>
          </a:prstGeom>
        </p:spPr>
      </p:pic>
      <p:pic>
        <p:nvPicPr>
          <p:cNvPr id="9" name="AS_G3_04_15_reading_s7_2">
            <a:hlinkClick r:id="" action="ppaction://media"/>
            <a:extLst>
              <a:ext uri="{FF2B5EF4-FFF2-40B4-BE49-F238E27FC236}">
                <a16:creationId xmlns:a16="http://schemas.microsoft.com/office/drawing/2014/main" id="{E06F3B8D-D8F7-D3CD-50B9-C37CDC60FF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2275" y="1113076"/>
            <a:ext cx="406400" cy="40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E436B76-B901-60BB-C251-1CE117F61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7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AS_G3_04_16_reading_s8_1">
            <a:hlinkClick r:id="" action="ppaction://media"/>
            <a:extLst>
              <a:ext uri="{FF2B5EF4-FFF2-40B4-BE49-F238E27FC236}">
                <a16:creationId xmlns:a16="http://schemas.microsoft.com/office/drawing/2014/main" id="{9DE75717-C4B0-C085-7D17-DE0D10815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5875" y="1285875"/>
            <a:ext cx="406400" cy="406400"/>
          </a:xfrm>
          <a:prstGeom prst="rect">
            <a:avLst/>
          </a:prstGeom>
        </p:spPr>
      </p:pic>
      <p:pic>
        <p:nvPicPr>
          <p:cNvPr id="6" name="AS_G3_04_17_reading_s8_2">
            <a:hlinkClick r:id="" action="ppaction://media"/>
            <a:extLst>
              <a:ext uri="{FF2B5EF4-FFF2-40B4-BE49-F238E27FC236}">
                <a16:creationId xmlns:a16="http://schemas.microsoft.com/office/drawing/2014/main" id="{8CE4BA12-4082-294A-EAD6-D432BA1523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52075" y="2873375"/>
            <a:ext cx="406400" cy="4064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8B97DEC-A7E6-13C2-2918-39660776140A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B58A0C4-511D-08A6-1AD4-39FC602E1A2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2A00279-8452-3F20-0875-186AFC2A757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7C25A82E-0FBF-0B20-3B5A-CDC816DA8C8D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5784AB5-D244-5682-D228-695B71180FAD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0AE18157-D67D-2D4F-8FFF-59E09819E012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5D80FC6-D0EE-527E-6614-B32173B4E725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3AFF497-8F41-7D01-D774-3D5B04A43F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75BE575-D863-13A4-8444-8C3B5B9D320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3E3427D-D19B-D188-F159-165751EC85C6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6A990863-0578-7BD1-F20C-CEDBB04266C2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B811F16F-65AB-3784-4178-3BBED7D3E442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193194D-1A27-9DB6-0341-C1CB276A83CD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9EFDB0C-B47D-8A49-DC99-AE5DFF25C539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58260E5-688D-73C2-7A27-29E4EBD72AB2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2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～したことがあります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9FB7FFE-F7A0-3C19-860F-6B2EA8DD0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79" y="1097309"/>
            <a:ext cx="8713843" cy="5684941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272193-0E77-8796-15D8-DCE511EBD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79" y="1097309"/>
            <a:ext cx="8713843" cy="568494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64CC64-1B04-4FAF-C71C-0A06658E0590}"/>
              </a:ext>
            </a:extLst>
          </p:cNvPr>
          <p:cNvSpPr txBox="1"/>
          <p:nvPr/>
        </p:nvSpPr>
        <p:spPr>
          <a:xfrm>
            <a:off x="1324897" y="5726928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played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24898" y="3416559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visited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1324897" y="4576184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played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3_04_03_kihon_t_1">
            <a:hlinkClick r:id="" action="ppaction://media"/>
            <a:extLst>
              <a:ext uri="{FF2B5EF4-FFF2-40B4-BE49-F238E27FC236}">
                <a16:creationId xmlns:a16="http://schemas.microsoft.com/office/drawing/2014/main" id="{BD9B5BE3-57D5-8956-ADCB-BDF2E5A651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5068" y="537415"/>
            <a:ext cx="406400" cy="406400"/>
          </a:xfrm>
          <a:prstGeom prst="rect">
            <a:avLst/>
          </a:prstGeom>
        </p:spPr>
      </p:pic>
      <p:pic>
        <p:nvPicPr>
          <p:cNvPr id="8" name="AS_G3_04_03_kihon_t_1">
            <a:hlinkClick r:id="" action="ppaction://media"/>
            <a:extLst>
              <a:ext uri="{FF2B5EF4-FFF2-40B4-BE49-F238E27FC236}">
                <a16:creationId xmlns:a16="http://schemas.microsoft.com/office/drawing/2014/main" id="{25C62858-6100-B656-E30E-1763702027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9919" y="12075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7" grpId="0"/>
      <p:bldP spid="29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002B60-5962-32DF-96D5-F7A7ED740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79" y="1097309"/>
            <a:ext cx="8713843" cy="568494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5A4C33-4036-507A-A9DF-68FF39279066}"/>
              </a:ext>
            </a:extLst>
          </p:cNvPr>
          <p:cNvSpPr txBox="1"/>
          <p:nvPr/>
        </p:nvSpPr>
        <p:spPr>
          <a:xfrm>
            <a:off x="1324897" y="5726928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played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1690DE3-9A26-1F47-76CE-72CC8C151B23}"/>
              </a:ext>
            </a:extLst>
          </p:cNvPr>
          <p:cNvSpPr txBox="1"/>
          <p:nvPr/>
        </p:nvSpPr>
        <p:spPr>
          <a:xfrm>
            <a:off x="1324898" y="3416559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visited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5917E97-0C8A-B5F2-CD02-18B924994D5C}"/>
              </a:ext>
            </a:extLst>
          </p:cNvPr>
          <p:cNvSpPr txBox="1"/>
          <p:nvPr/>
        </p:nvSpPr>
        <p:spPr>
          <a:xfrm>
            <a:off x="1324897" y="4576184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played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0A46507-F3B4-CB25-EF16-CC8555DA4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7" y="1382198"/>
            <a:ext cx="8885487" cy="284106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have seen koalas in Australia.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3_04_04_kihon_t_2">
            <a:hlinkClick r:id="" action="ppaction://media"/>
            <a:extLst>
              <a:ext uri="{FF2B5EF4-FFF2-40B4-BE49-F238E27FC236}">
                <a16:creationId xmlns:a16="http://schemas.microsoft.com/office/drawing/2014/main" id="{BAE95DED-E42B-FA2B-6E36-FEE50A834A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2425" y="2511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623292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16777</TotalTime>
  <Words>649</Words>
  <Application>Microsoft Office PowerPoint</Application>
  <PresentationFormat>画面に合わせる (4:3)</PresentationFormat>
  <Paragraphs>115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2050</cp:revision>
  <cp:lastPrinted>2016-06-23T16:36:17Z</cp:lastPrinted>
  <dcterms:created xsi:type="dcterms:W3CDTF">2016-05-30T03:13:09Z</dcterms:created>
  <dcterms:modified xsi:type="dcterms:W3CDTF">2025-11-21T09:38:01Z</dcterms:modified>
</cp:coreProperties>
</file>