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45" r:id="rId4"/>
    <p:sldId id="2046" r:id="rId5"/>
    <p:sldId id="2047" r:id="rId6"/>
    <p:sldId id="2048" r:id="rId7"/>
    <p:sldId id="2049" r:id="rId8"/>
    <p:sldId id="2050" r:id="rId9"/>
    <p:sldId id="2060" r:id="rId10"/>
    <p:sldId id="2061" r:id="rId11"/>
    <p:sldId id="2062" r:id="rId12"/>
    <p:sldId id="2063" r:id="rId13"/>
    <p:sldId id="2064" r:id="rId14"/>
    <p:sldId id="2065" r:id="rId15"/>
    <p:sldId id="2067" r:id="rId16"/>
    <p:sldId id="2068" r:id="rId17"/>
    <p:sldId id="2069" r:id="rId18"/>
    <p:sldId id="2070" r:id="rId19"/>
    <p:sldId id="2071" r:id="rId20"/>
    <p:sldId id="2072" r:id="rId21"/>
    <p:sldId id="2073" r:id="rId22"/>
    <p:sldId id="2074" r:id="rId23"/>
    <p:sldId id="2075" r:id="rId24"/>
    <p:sldId id="2051" r:id="rId25"/>
    <p:sldId id="2052" r:id="rId26"/>
    <p:sldId id="2053" r:id="rId27"/>
    <p:sldId id="3622" r:id="rId28"/>
    <p:sldId id="3683" r:id="rId29"/>
    <p:sldId id="3684" r:id="rId30"/>
    <p:sldId id="3685" r:id="rId31"/>
    <p:sldId id="3686" r:id="rId32"/>
    <p:sldId id="3687" r:id="rId33"/>
    <p:sldId id="3688" r:id="rId34"/>
    <p:sldId id="3689" r:id="rId35"/>
    <p:sldId id="3690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82560"/>
            <a:ext cx="82163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already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3_already">
            <a:hlinkClick r:id="" action="ppaction://media"/>
            <a:extLst>
              <a:ext uri="{FF2B5EF4-FFF2-40B4-BE49-F238E27FC236}">
                <a16:creationId xmlns:a16="http://schemas.microsoft.com/office/drawing/2014/main" id="{95EC26B2-2E8C-46C7-A0E9-A50E7A5191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4571" y="1606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75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すでに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5_kihon_v3_already">
            <a:hlinkClick r:id="" action="ppaction://media"/>
            <a:extLst>
              <a:ext uri="{FF2B5EF4-FFF2-40B4-BE49-F238E27FC236}">
                <a16:creationId xmlns:a16="http://schemas.microsoft.com/office/drawing/2014/main" id="{3D551C08-815A-4E62-B5ED-08FEBDA42C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4571" y="1606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9293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clean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4_cleaned">
            <a:hlinkClick r:id="" action="ppaction://media"/>
            <a:extLst>
              <a:ext uri="{FF2B5EF4-FFF2-40B4-BE49-F238E27FC236}">
                <a16:creationId xmlns:a16="http://schemas.microsoft.com/office/drawing/2014/main" id="{D8B5FB21-9805-41F2-95D2-5C70C9D22A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9775" y="2003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5232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cleaned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4_cleaned">
            <a:hlinkClick r:id="" action="ppaction://media"/>
            <a:extLst>
              <a:ext uri="{FF2B5EF4-FFF2-40B4-BE49-F238E27FC236}">
                <a16:creationId xmlns:a16="http://schemas.microsoft.com/office/drawing/2014/main" id="{90C608BE-FAF2-4FD9-9BC9-B2B4B1D86F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9775" y="2003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4720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clean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5_kihon_v4_cleaned">
            <a:hlinkClick r:id="" action="ppaction://media"/>
            <a:extLst>
              <a:ext uri="{FF2B5EF4-FFF2-40B4-BE49-F238E27FC236}">
                <a16:creationId xmlns:a16="http://schemas.microsoft.com/office/drawing/2014/main" id="{C9FEFEB8-C604-46D3-B327-713F4B5745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9775" y="2003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189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部屋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5_room">
            <a:hlinkClick r:id="" action="ppaction://media"/>
            <a:extLst>
              <a:ext uri="{FF2B5EF4-FFF2-40B4-BE49-F238E27FC236}">
                <a16:creationId xmlns:a16="http://schemas.microsoft.com/office/drawing/2014/main" id="{B249D80A-F6D0-4895-B04F-190D2386AA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5680" y="20669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132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room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5_room">
            <a:hlinkClick r:id="" action="ppaction://media"/>
            <a:extLst>
              <a:ext uri="{FF2B5EF4-FFF2-40B4-BE49-F238E27FC236}">
                <a16:creationId xmlns:a16="http://schemas.microsoft.com/office/drawing/2014/main" id="{F1028EF6-658C-4AE2-916C-DEB7306A3B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5680" y="20669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3069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5_kihon_v5_room">
            <a:hlinkClick r:id="" action="ppaction://media"/>
            <a:extLst>
              <a:ext uri="{FF2B5EF4-FFF2-40B4-BE49-F238E27FC236}">
                <a16:creationId xmlns:a16="http://schemas.microsoft.com/office/drawing/2014/main" id="{8D7F32F3-6766-452A-98ED-AFC2FE4DA9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5680" y="20669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5751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0" y="1069877"/>
            <a:ext cx="8839200" cy="4718246"/>
            <a:chOff x="152400" y="859049"/>
            <a:chExt cx="8839200" cy="471824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859049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（否）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まだ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（疑）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もう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6_yet">
            <a:hlinkClick r:id="" action="ppaction://media"/>
            <a:extLst>
              <a:ext uri="{FF2B5EF4-FFF2-40B4-BE49-F238E27FC236}">
                <a16:creationId xmlns:a16="http://schemas.microsoft.com/office/drawing/2014/main" id="{346627EC-7DE9-4F47-B8D4-15023C2114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9775" y="1333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1586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6_yet">
            <a:hlinkClick r:id="" action="ppaction://media"/>
            <a:extLst>
              <a:ext uri="{FF2B5EF4-FFF2-40B4-BE49-F238E27FC236}">
                <a16:creationId xmlns:a16="http://schemas.microsoft.com/office/drawing/2014/main" id="{B821F354-936E-48DA-9D53-DB443741AA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9775" y="1333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2915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AA09F5-2BEC-4547-80AC-ACD55290FE72}"/>
              </a:ext>
            </a:extLst>
          </p:cNvPr>
          <p:cNvSpPr txBox="1"/>
          <p:nvPr/>
        </p:nvSpPr>
        <p:spPr>
          <a:xfrm>
            <a:off x="152400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（否）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まだ</a:t>
            </a:r>
            <a:endParaRPr kumimoji="1" lang="en-US" altLang="ja-JP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（疑）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もう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L5_kihon_v6_yet">
            <a:hlinkClick r:id="" action="ppaction://media"/>
            <a:extLst>
              <a:ext uri="{FF2B5EF4-FFF2-40B4-BE49-F238E27FC236}">
                <a16:creationId xmlns:a16="http://schemas.microsoft.com/office/drawing/2014/main" id="{E0BF705E-9848-4326-BE16-C4688AA0F1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9775" y="1333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247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7_lost">
            <a:hlinkClick r:id="" action="ppaction://media"/>
            <a:extLst>
              <a:ext uri="{FF2B5EF4-FFF2-40B4-BE49-F238E27FC236}">
                <a16:creationId xmlns:a16="http://schemas.microsoft.com/office/drawing/2014/main" id="{7B4E3F1E-9C8F-4CE3-B1F1-807D9FC9A7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6199" y="192087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007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7_lost">
            <a:hlinkClick r:id="" action="ppaction://media"/>
            <a:extLst>
              <a:ext uri="{FF2B5EF4-FFF2-40B4-BE49-F238E27FC236}">
                <a16:creationId xmlns:a16="http://schemas.microsoft.com/office/drawing/2014/main" id="{617C8882-550E-476C-A976-6B12C236E2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6199" y="192087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995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lose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5_kihon_v7_lost">
            <a:hlinkClick r:id="" action="ppaction://media"/>
            <a:extLst>
              <a:ext uri="{FF2B5EF4-FFF2-40B4-BE49-F238E27FC236}">
                <a16:creationId xmlns:a16="http://schemas.microsoft.com/office/drawing/2014/main" id="{DFA2E49A-B516-4EF7-88C1-5A77C292C8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36199" y="192087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4989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1A608D-D645-418A-8551-27575BCBBCF9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鍵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8_key">
            <a:hlinkClick r:id="" action="ppaction://media"/>
            <a:extLst>
              <a:ext uri="{FF2B5EF4-FFF2-40B4-BE49-F238E27FC236}">
                <a16:creationId xmlns:a16="http://schemas.microsoft.com/office/drawing/2014/main" id="{869BB0BB-A8DB-4DC3-AFE5-0702F9336F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5461" y="1708150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5D55A81-52B7-871A-F4EE-F13ABE08E1E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9327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key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8_key">
            <a:hlinkClick r:id="" action="ppaction://media"/>
            <a:extLst>
              <a:ext uri="{FF2B5EF4-FFF2-40B4-BE49-F238E27FC236}">
                <a16:creationId xmlns:a16="http://schemas.microsoft.com/office/drawing/2014/main" id="{0073E224-BBCA-4AEA-939B-8BAA8A3EAF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5461" y="1708150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AAE07F9-E38F-6B2B-559B-10E2AE594F1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5671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鍵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5_kihon_v8_key">
            <a:hlinkClick r:id="" action="ppaction://media"/>
            <a:extLst>
              <a:ext uri="{FF2B5EF4-FFF2-40B4-BE49-F238E27FC236}">
                <a16:creationId xmlns:a16="http://schemas.microsoft.com/office/drawing/2014/main" id="{4887A505-8041-4E6B-8258-DC45179141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995461" y="1708150"/>
            <a:ext cx="609601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52315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5D590-5BEF-5C91-7E59-64D0968C7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54B3485-B852-49BF-A45E-FAAA4270EC2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2B8498-DAB2-A0C2-8BBF-FB13ADFCE418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95EEE86-9D56-F856-8AF8-C83478994CBF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ちょうど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47EF031-DB6E-06C2-5FC9-22FD35BDB94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just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5258ED-4D90-3B97-7664-47C203265319}"/>
              </a:ext>
            </a:extLst>
          </p:cNvPr>
          <p:cNvSpPr/>
          <p:nvPr/>
        </p:nvSpPr>
        <p:spPr>
          <a:xfrm>
            <a:off x="3296873" y="3437462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E570588-B5FF-7B2F-23DE-91F401D8AA7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79A83DC-42C6-F825-06B7-3C2870307D8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3_L5_kihon_v1_just">
            <a:hlinkClick r:id="" action="ppaction://media"/>
            <a:extLst>
              <a:ext uri="{FF2B5EF4-FFF2-40B4-BE49-F238E27FC236}">
                <a16:creationId xmlns:a16="http://schemas.microsoft.com/office/drawing/2014/main" id="{6874138D-609E-FE8D-0BAB-4704896CDD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9625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920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36B54-354A-9853-BFE5-7D9CD556C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7A8621E-B1BB-C613-650C-9CB0DB4D9C0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0087A3-86A1-35E4-AAF0-90E6A3B91741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B767A7C-442B-E633-228D-181B35531AD1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D8D073F-512E-71FD-D436-5258A85D61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C68E97E-9317-464D-290B-E59D906174F0}"/>
              </a:ext>
            </a:extLst>
          </p:cNvPr>
          <p:cNvSpPr/>
          <p:nvPr/>
        </p:nvSpPr>
        <p:spPr>
          <a:xfrm>
            <a:off x="3447875" y="3932412"/>
            <a:ext cx="2248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B2E49D9-6C94-60DC-73AC-E511896E63E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A889674-6C38-AD9F-F618-9EBAF052FB8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4" name="G3_L5_kihon_v2_had">
            <a:hlinkClick r:id="" action="ppaction://media"/>
            <a:extLst>
              <a:ext uri="{FF2B5EF4-FFF2-40B4-BE49-F238E27FC236}">
                <a16:creationId xmlns:a16="http://schemas.microsoft.com/office/drawing/2014/main" id="{8DD8820D-AE31-A80C-6DF6-0CADA4B3CF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29291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280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638118"/>
            <a:ext cx="7513983" cy="3581765"/>
            <a:chOff x="815009" y="1995530"/>
            <a:chExt cx="7513983" cy="358176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199553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ちょうど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1_just">
            <a:hlinkClick r:id="" action="ppaction://media"/>
            <a:extLst>
              <a:ext uri="{FF2B5EF4-FFF2-40B4-BE49-F238E27FC236}">
                <a16:creationId xmlns:a16="http://schemas.microsoft.com/office/drawing/2014/main" id="{C417E346-57C6-4C69-AC7D-9F244B9069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48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2A31E-C864-37A7-DA35-CD70976FD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59F4AB-BE01-242C-FD17-09A778802C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F164453-06F2-5EB3-4AAD-643B87366C05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1B6C720-F429-8427-4F63-F9B9AE7655C3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already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4CEF47-FD6C-F8B4-E2F6-8536A3C0D966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すでに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A0EDE88-ABCE-E10F-30BE-B87E89A7DFAF}"/>
              </a:ext>
            </a:extLst>
          </p:cNvPr>
          <p:cNvSpPr/>
          <p:nvPr/>
        </p:nvSpPr>
        <p:spPr>
          <a:xfrm>
            <a:off x="2172749" y="3437462"/>
            <a:ext cx="47985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F64D682-D026-2EF5-2558-F4F54AF8775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2B550D-43FE-3F78-2576-2368AA6ED3B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3_L5_kihon_v3_already">
            <a:hlinkClick r:id="" action="ppaction://media"/>
            <a:extLst>
              <a:ext uri="{FF2B5EF4-FFF2-40B4-BE49-F238E27FC236}">
                <a16:creationId xmlns:a16="http://schemas.microsoft.com/office/drawing/2014/main" id="{4DE825F3-0258-A2DF-4884-EF56094F05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94571" y="1606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89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45A6E-B11E-C0B3-16BB-43E2CBE7E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CEBB9D7-1773-57B6-042A-4D736C6C697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1B57163-C5FC-BD06-8DBF-3EF8B033AA0C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B0D6929-C1F7-0276-9227-825ACA04160E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clean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8081BB5-C262-A5B4-7F85-8710FD5441C7}"/>
                </a:ext>
              </a:extLst>
            </p:cNvPr>
            <p:cNvSpPr txBox="1"/>
            <p:nvPr/>
          </p:nvSpPr>
          <p:spPr>
            <a:xfrm>
              <a:off x="662730" y="4007635"/>
              <a:ext cx="781854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cleaned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1F56537-5903-4052-F999-F5E26AFD78C7}"/>
              </a:ext>
            </a:extLst>
          </p:cNvPr>
          <p:cNvSpPr/>
          <p:nvPr/>
        </p:nvSpPr>
        <p:spPr>
          <a:xfrm>
            <a:off x="2055304" y="3871203"/>
            <a:ext cx="499144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31389B7-9C5D-E8A2-2DF8-60373DA185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A8C4801-2BCA-3DC5-439A-404883B1BA0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4" name="G3_L5_kihon_v4_cleaned">
            <a:hlinkClick r:id="" action="ppaction://media"/>
            <a:extLst>
              <a:ext uri="{FF2B5EF4-FFF2-40B4-BE49-F238E27FC236}">
                <a16:creationId xmlns:a16="http://schemas.microsoft.com/office/drawing/2014/main" id="{6E1A9C51-1CA7-9316-4D96-4D22E90E2D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9775" y="2003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0342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C9AA-90BD-5446-66EF-D869C72F1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7538E17-4C11-14E0-BEAB-A91E6B6E735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FF93DDA-8AB8-8747-C52D-1FCE7221E52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7809A5-CF0C-82B7-2C02-0EE95B07C3B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room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CE65C82-1637-3AA0-8891-A2136F2138B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部屋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84F3312-B889-0FBF-E3DA-226F9179BE86}"/>
              </a:ext>
            </a:extLst>
          </p:cNvPr>
          <p:cNvSpPr/>
          <p:nvPr/>
        </p:nvSpPr>
        <p:spPr>
          <a:xfrm>
            <a:off x="2843869" y="3437462"/>
            <a:ext cx="34478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A9B53AB-00F8-1A9A-6243-513FEF8490B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1F263AB-2631-3728-92DD-ECB0CE1421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3_L5_kihon_v5_room">
            <a:hlinkClick r:id="" action="ppaction://media"/>
            <a:extLst>
              <a:ext uri="{FF2B5EF4-FFF2-40B4-BE49-F238E27FC236}">
                <a16:creationId xmlns:a16="http://schemas.microsoft.com/office/drawing/2014/main" id="{68FF5B40-4844-CD01-C20D-9CADB64DBA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5680" y="20669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716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D0723-09F4-0F3A-393A-1F7D6291C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ED0B7A8-E718-4922-5040-16F92A48CAE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CC346B1-EC71-9E18-662A-2011C2C89EEA}"/>
              </a:ext>
            </a:extLst>
          </p:cNvPr>
          <p:cNvGrpSpPr/>
          <p:nvPr/>
        </p:nvGrpSpPr>
        <p:grpSpPr>
          <a:xfrm>
            <a:off x="152400" y="1069877"/>
            <a:ext cx="8839200" cy="4718246"/>
            <a:chOff x="152400" y="859049"/>
            <a:chExt cx="8839200" cy="471824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500AFBA-C8E7-D0D0-06FE-99B23BDA6D63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（否）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まだ</a:t>
              </a:r>
              <a:endPara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（疑）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もう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19FF480-2AAA-AD78-2ED8-C2E8D311E6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3E62ABC-C902-EAA0-4F40-F0F3BD6AB84D}"/>
              </a:ext>
            </a:extLst>
          </p:cNvPr>
          <p:cNvSpPr/>
          <p:nvPr/>
        </p:nvSpPr>
        <p:spPr>
          <a:xfrm>
            <a:off x="3514988" y="3965968"/>
            <a:ext cx="21056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18E7DB-345F-DCE4-6516-0EA57881484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35B39E1-145F-3AE1-5FF2-C4789CAA7F9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4" name="G3_L5_kihon_v6_yet">
            <a:hlinkClick r:id="" action="ppaction://media"/>
            <a:extLst>
              <a:ext uri="{FF2B5EF4-FFF2-40B4-BE49-F238E27FC236}">
                <a16:creationId xmlns:a16="http://schemas.microsoft.com/office/drawing/2014/main" id="{A51F1F1C-5F4B-ADE2-A0CC-E5FC9061D4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9775" y="1333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97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D2D5D-E078-50C0-8C93-58EFF0C2D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C5E77EE-55E6-FA53-FB19-391B563AB25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AE9CFD8-C688-B827-7658-BCAAE3817586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D973C67-63E7-210D-3437-788AA3667792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lose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A0DBB74-96E6-45C7-5F91-DB866849669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0E075E2-8787-2BE6-474F-6E3BDE487373}"/>
              </a:ext>
            </a:extLst>
          </p:cNvPr>
          <p:cNvSpPr/>
          <p:nvPr/>
        </p:nvSpPr>
        <p:spPr>
          <a:xfrm>
            <a:off x="3363986" y="4023726"/>
            <a:ext cx="242441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302644C-74D9-A80F-7653-06178113279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B48B15-ECAF-9A05-1110-725667EC020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3_L5_kihon_v7_lost">
            <a:hlinkClick r:id="" action="ppaction://media"/>
            <a:extLst>
              <a:ext uri="{FF2B5EF4-FFF2-40B4-BE49-F238E27FC236}">
                <a16:creationId xmlns:a16="http://schemas.microsoft.com/office/drawing/2014/main" id="{87BA4C45-D2F2-8BCB-D7B9-6765EC32E5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36199" y="192087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34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87262-DE51-C716-B3AC-DB0DC1940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3562CB-4B1B-A345-8271-8A191660180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1D0833-7F0F-44E5-06BF-03D9C10288D3}"/>
              </a:ext>
            </a:extLst>
          </p:cNvPr>
          <p:cNvGrpSpPr/>
          <p:nvPr/>
        </p:nvGrpSpPr>
        <p:grpSpPr>
          <a:xfrm>
            <a:off x="815009" y="1285414"/>
            <a:ext cx="7513983" cy="4287173"/>
            <a:chOff x="815009" y="1290122"/>
            <a:chExt cx="7513983" cy="428717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214383D-7B7E-4E85-8FB2-8817F5403E8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key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8F09751-D0E2-A063-962C-AA246A2D4830}"/>
                </a:ext>
              </a:extLst>
            </p:cNvPr>
            <p:cNvSpPr txBox="1"/>
            <p:nvPr/>
          </p:nvSpPr>
          <p:spPr>
            <a:xfrm>
              <a:off x="815009" y="1290122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鍵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EBBD71-8256-A1CE-01ED-DDCC9419315F}"/>
              </a:ext>
            </a:extLst>
          </p:cNvPr>
          <p:cNvSpPr/>
          <p:nvPr/>
        </p:nvSpPr>
        <p:spPr>
          <a:xfrm>
            <a:off x="3380763" y="3756243"/>
            <a:ext cx="234053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D6A1BC6-24CA-7F60-6750-F77DCEE987A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6B1390E-A4A1-5C85-CBFF-53000087F36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3_L5_kihon_v8_key">
            <a:hlinkClick r:id="" action="ppaction://media"/>
            <a:extLst>
              <a:ext uri="{FF2B5EF4-FFF2-40B4-BE49-F238E27FC236}">
                <a16:creationId xmlns:a16="http://schemas.microsoft.com/office/drawing/2014/main" id="{82399669-B6F0-4883-23B9-FD9CEB4EA9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5461" y="1708150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3FAB47A-3306-63AE-71D3-7CB4EFC696E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781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just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1_just">
            <a:hlinkClick r:id="" action="ppaction://media"/>
            <a:extLst>
              <a:ext uri="{FF2B5EF4-FFF2-40B4-BE49-F238E27FC236}">
                <a16:creationId xmlns:a16="http://schemas.microsoft.com/office/drawing/2014/main" id="{062F96F2-9CA8-417B-8D36-5896CC841E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8161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ちょうど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5_kihon_v1_just">
            <a:hlinkClick r:id="" action="ppaction://media"/>
            <a:extLst>
              <a:ext uri="{FF2B5EF4-FFF2-40B4-BE49-F238E27FC236}">
                <a16:creationId xmlns:a16="http://schemas.microsoft.com/office/drawing/2014/main" id="{22268401-3203-4AEA-ACE8-69F1A8CE71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9625" y="177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580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2_had">
            <a:hlinkClick r:id="" action="ppaction://media"/>
            <a:extLst>
              <a:ext uri="{FF2B5EF4-FFF2-40B4-BE49-F238E27FC236}">
                <a16:creationId xmlns:a16="http://schemas.microsoft.com/office/drawing/2014/main" id="{9CD1255E-E486-450F-9CE1-AF053538E0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9291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3814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5_kihon_v2_had">
            <a:hlinkClick r:id="" action="ppaction://media"/>
            <a:extLst>
              <a:ext uri="{FF2B5EF4-FFF2-40B4-BE49-F238E27FC236}">
                <a16:creationId xmlns:a16="http://schemas.microsoft.com/office/drawing/2014/main" id="{DB5CC8DB-F223-4483-A630-046F4BC296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9291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631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5_kihon_v2_had">
            <a:hlinkClick r:id="" action="ppaction://media"/>
            <a:extLst>
              <a:ext uri="{FF2B5EF4-FFF2-40B4-BE49-F238E27FC236}">
                <a16:creationId xmlns:a16="http://schemas.microsoft.com/office/drawing/2014/main" id="{DDDE3784-7C29-4C2E-80F9-49848CF943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29291" y="1603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800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90569" y="4007635"/>
              <a:ext cx="696286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すでに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5_kihon_v3_already">
            <a:hlinkClick r:id="" action="ppaction://media"/>
            <a:extLst>
              <a:ext uri="{FF2B5EF4-FFF2-40B4-BE49-F238E27FC236}">
                <a16:creationId xmlns:a16="http://schemas.microsoft.com/office/drawing/2014/main" id="{3F44AFC0-59A1-40F7-BBBC-E282C8DE0F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94571" y="1606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253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16694</TotalTime>
  <Words>180</Words>
  <Application>Microsoft Office PowerPoint</Application>
  <PresentationFormat>画面に合わせる (4:3)</PresentationFormat>
  <Paragraphs>76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2063</cp:revision>
  <cp:lastPrinted>2016-06-23T16:36:17Z</cp:lastPrinted>
  <dcterms:created xsi:type="dcterms:W3CDTF">2016-05-30T03:13:09Z</dcterms:created>
  <dcterms:modified xsi:type="dcterms:W3CDTF">2025-11-21T10:03:25Z</dcterms:modified>
</cp:coreProperties>
</file>