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23" r:id="rId4"/>
    <p:sldId id="3724" r:id="rId5"/>
    <p:sldId id="3725" r:id="rId6"/>
    <p:sldId id="3711" r:id="rId7"/>
    <p:sldId id="3712" r:id="rId8"/>
    <p:sldId id="3713" r:id="rId9"/>
    <p:sldId id="2011" r:id="rId10"/>
    <p:sldId id="2012" r:id="rId11"/>
    <p:sldId id="2013" r:id="rId12"/>
    <p:sldId id="3726" r:id="rId13"/>
    <p:sldId id="3727" r:id="rId14"/>
    <p:sldId id="3728" r:id="rId15"/>
    <p:sldId id="3729" r:id="rId16"/>
    <p:sldId id="3730" r:id="rId17"/>
    <p:sldId id="3731" r:id="rId18"/>
    <p:sldId id="3714" r:id="rId19"/>
    <p:sldId id="3715" r:id="rId20"/>
    <p:sldId id="3716" r:id="rId21"/>
    <p:sldId id="3732" r:id="rId22"/>
    <p:sldId id="3733" r:id="rId23"/>
    <p:sldId id="3734" r:id="rId24"/>
    <p:sldId id="3735" r:id="rId25"/>
    <p:sldId id="3736" r:id="rId26"/>
    <p:sldId id="3737" r:id="rId27"/>
    <p:sldId id="3708" r:id="rId28"/>
    <p:sldId id="3709" r:id="rId29"/>
    <p:sldId id="3710" r:id="rId30"/>
    <p:sldId id="3738" r:id="rId31"/>
    <p:sldId id="3739" r:id="rId32"/>
    <p:sldId id="3740" r:id="rId33"/>
    <p:sldId id="3646" r:id="rId34"/>
    <p:sldId id="3741" r:id="rId35"/>
    <p:sldId id="3742" r:id="rId36"/>
    <p:sldId id="3743" r:id="rId37"/>
    <p:sldId id="3744" r:id="rId38"/>
    <p:sldId id="3745" r:id="rId39"/>
    <p:sldId id="3746" r:id="rId40"/>
    <p:sldId id="3747" r:id="rId41"/>
    <p:sldId id="3748" r:id="rId42"/>
    <p:sldId id="3749" r:id="rId43"/>
    <p:sldId id="3750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lent">
            <a:hlinkClick r:id="" action="ppaction://media"/>
            <a:extLst>
              <a:ext uri="{FF2B5EF4-FFF2-40B4-BE49-F238E27FC236}">
                <a16:creationId xmlns:a16="http://schemas.microsoft.com/office/drawing/2014/main" id="{35FC4CC8-7214-BA1D-D5D7-8ED3842820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08882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791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lend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2" name="lent">
            <a:hlinkClick r:id="" action="ppaction://media"/>
            <a:extLst>
              <a:ext uri="{FF2B5EF4-FFF2-40B4-BE49-F238E27FC236}">
                <a16:creationId xmlns:a16="http://schemas.microsoft.com/office/drawing/2014/main" id="{289CF8CC-95F2-62DE-3F9A-A29DAB2A85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08882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387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受け取る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receive">
            <a:hlinkClick r:id="" action="ppaction://media"/>
            <a:extLst>
              <a:ext uri="{FF2B5EF4-FFF2-40B4-BE49-F238E27FC236}">
                <a16:creationId xmlns:a16="http://schemas.microsoft.com/office/drawing/2014/main" id="{585F3A66-9561-A319-8155-FD548646F7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2282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9817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C14C8C-FB49-551E-244A-8A2B55C51023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receive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receive">
            <a:hlinkClick r:id="" action="ppaction://media"/>
            <a:extLst>
              <a:ext uri="{FF2B5EF4-FFF2-40B4-BE49-F238E27FC236}">
                <a16:creationId xmlns:a16="http://schemas.microsoft.com/office/drawing/2014/main" id="{FB6BD5D4-6419-3E99-8EC5-96C8AD30B7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2282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20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C9F723-08E3-20E1-1533-B79BDC19163C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受け取る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receive">
            <a:hlinkClick r:id="" action="ppaction://media"/>
            <a:extLst>
              <a:ext uri="{FF2B5EF4-FFF2-40B4-BE49-F238E27FC236}">
                <a16:creationId xmlns:a16="http://schemas.microsoft.com/office/drawing/2014/main" id="{9C8E563A-86C0-2DAC-06A8-B4EB390074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2282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3660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DBA91-9658-53B3-D550-893846E1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2B3F1-0150-47B5-DA74-E4D57A63E1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CC896B-3A46-6823-5B1E-B1745467078E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587836-CE0C-D2B8-694E-B65928058F46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BF172C-E7AF-5375-DDA7-862E7712C31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メッセージ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9" name="message">
            <a:hlinkClick r:id="" action="ppaction://media"/>
            <a:extLst>
              <a:ext uri="{FF2B5EF4-FFF2-40B4-BE49-F238E27FC236}">
                <a16:creationId xmlns:a16="http://schemas.microsoft.com/office/drawing/2014/main" id="{9A7E3A95-29F1-6DDE-E8A7-4A4A510092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997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62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F1E9-91C1-2DBA-E6A6-467F7925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3A7FC-3069-A24D-B67B-389AE2BA80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9954E7-8F49-4976-4B69-16D317973ED8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message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message">
            <a:hlinkClick r:id="" action="ppaction://media"/>
            <a:extLst>
              <a:ext uri="{FF2B5EF4-FFF2-40B4-BE49-F238E27FC236}">
                <a16:creationId xmlns:a16="http://schemas.microsoft.com/office/drawing/2014/main" id="{32573319-878F-A193-69BB-ECC9BCF192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997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0148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4DD5-F739-B3AD-B24B-928DFF9B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EDCEC4-E992-AFBE-3412-803EA40258E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A049CA-ACDB-1F48-F764-E371A4977A7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メッセージ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message">
            <a:hlinkClick r:id="" action="ppaction://media"/>
            <a:extLst>
              <a:ext uri="{FF2B5EF4-FFF2-40B4-BE49-F238E27FC236}">
                <a16:creationId xmlns:a16="http://schemas.microsoft.com/office/drawing/2014/main" id="{6AE9F12B-15C9-2C58-D835-7C55C540A7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997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01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70B3-581F-B82C-75B0-FE87B408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A88AF4-EE12-B939-2BA3-85CB61ADF1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4026CE-A99D-45EA-E380-18468A6C3599}"/>
              </a:ext>
            </a:extLst>
          </p:cNvPr>
          <p:cNvGrpSpPr/>
          <p:nvPr/>
        </p:nvGrpSpPr>
        <p:grpSpPr>
          <a:xfrm>
            <a:off x="-484304" y="1819584"/>
            <a:ext cx="9421828" cy="3095722"/>
            <a:chOff x="-484304" y="2358463"/>
            <a:chExt cx="9421828" cy="309572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2093C-4A78-8D7C-0A72-C9FCDD77B4BD}"/>
                </a:ext>
              </a:extLst>
            </p:cNvPr>
            <p:cNvSpPr txBox="1"/>
            <p:nvPr/>
          </p:nvSpPr>
          <p:spPr>
            <a:xfrm>
              <a:off x="-484304" y="4007635"/>
              <a:ext cx="942182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lang="en-US" altLang="ja-JP" sz="88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ing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0600B3F-3C6E-B1DF-762E-AD2C7FA5AE4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し終える</a:t>
              </a:r>
            </a:p>
          </p:txBody>
        </p:sp>
      </p:grpSp>
      <p:pic>
        <p:nvPicPr>
          <p:cNvPr id="4" name="finish ing">
            <a:hlinkClick r:id="" action="ppaction://media"/>
            <a:extLst>
              <a:ext uri="{FF2B5EF4-FFF2-40B4-BE49-F238E27FC236}">
                <a16:creationId xmlns:a16="http://schemas.microsoft.com/office/drawing/2014/main" id="{6FF3C742-4221-53A7-7A48-136C679C5F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905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7F6B-6DCB-99AA-4B06-97BF1B628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899E4D-87FB-9342-32E8-285DA29438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C8D4C7-9B2C-C562-B01B-77156748555E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finish …</a:t>
            </a:r>
            <a:r>
              <a:rPr lang="en-US" altLang="ja-JP" sz="10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finish ing">
            <a:hlinkClick r:id="" action="ppaction://media"/>
            <a:extLst>
              <a:ext uri="{FF2B5EF4-FFF2-40B4-BE49-F238E27FC236}">
                <a16:creationId xmlns:a16="http://schemas.microsoft.com/office/drawing/2014/main" id="{E67F1635-5F1F-3874-1A0F-DB0343F687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30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8640-FAD1-0B52-520D-EB28992E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AA2497-6991-5C20-05E6-FC4D90896C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DD436A-B365-AEF8-7509-3E1D9AEE2CF1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し終える</a:t>
            </a:r>
          </a:p>
        </p:txBody>
      </p:sp>
      <p:pic>
        <p:nvPicPr>
          <p:cNvPr id="5" name="finish ing">
            <a:hlinkClick r:id="" action="ppaction://media"/>
            <a:extLst>
              <a:ext uri="{FF2B5EF4-FFF2-40B4-BE49-F238E27FC236}">
                <a16:creationId xmlns:a16="http://schemas.microsoft.com/office/drawing/2014/main" id="{4506499E-68A3-F546-A7B9-D62983FB12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83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8413B-EBEE-67A0-D69B-6615E60F5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8A4E3D6-07E6-594A-2C4B-4C78E5258A8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FFAD9BE-BCE5-7B95-BF67-3878E311D0D9}"/>
              </a:ext>
            </a:extLst>
          </p:cNvPr>
          <p:cNvGrpSpPr/>
          <p:nvPr/>
        </p:nvGrpSpPr>
        <p:grpSpPr>
          <a:xfrm>
            <a:off x="152400" y="1069877"/>
            <a:ext cx="8839200" cy="4718246"/>
            <a:chOff x="152400" y="859049"/>
            <a:chExt cx="8839200" cy="471824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8BC2B78-F474-5521-62ED-3AB519447746}"/>
                </a:ext>
              </a:extLst>
            </p:cNvPr>
            <p:cNvSpPr txBox="1"/>
            <p:nvPr/>
          </p:nvSpPr>
          <p:spPr>
            <a:xfrm>
              <a:off x="152400" y="859049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（疑）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もう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（否）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まだ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1600E7D-7D09-0789-F0C8-AB7B2F72FB4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yet">
            <a:hlinkClick r:id="" action="ppaction://media"/>
            <a:extLst>
              <a:ext uri="{FF2B5EF4-FFF2-40B4-BE49-F238E27FC236}">
                <a16:creationId xmlns:a16="http://schemas.microsoft.com/office/drawing/2014/main" id="{59599AE5-78C3-745E-1964-661EE028DE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611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2C0D4-DA48-416E-3573-4B73859D8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74F86DA-0F26-556A-8CE7-2C66F5F0C6C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D2AA3D4-CE14-2BA9-3BC8-3E9F6AFEF724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yet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yet">
            <a:hlinkClick r:id="" action="ppaction://media"/>
            <a:extLst>
              <a:ext uri="{FF2B5EF4-FFF2-40B4-BE49-F238E27FC236}">
                <a16:creationId xmlns:a16="http://schemas.microsoft.com/office/drawing/2014/main" id="{FE7B0DDE-E3E7-6101-CB92-BBE123AD35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7204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D3FA0-73CA-790F-41B0-9DC4FB559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23A765-706C-3D41-E773-DD5136ADE67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5DE651-7821-E03B-543F-E39D0F3F48B0}"/>
              </a:ext>
            </a:extLst>
          </p:cNvPr>
          <p:cNvSpPr txBox="1"/>
          <p:nvPr/>
        </p:nvSpPr>
        <p:spPr>
          <a:xfrm>
            <a:off x="152400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（疑）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もう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（否）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まだ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yet">
            <a:hlinkClick r:id="" action="ppaction://media"/>
            <a:extLst>
              <a:ext uri="{FF2B5EF4-FFF2-40B4-BE49-F238E27FC236}">
                <a16:creationId xmlns:a16="http://schemas.microsoft.com/office/drawing/2014/main" id="{DB7695FF-00C2-B0DB-0574-DA86351A58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4022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70B3-581F-B82C-75B0-FE87B408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A88AF4-EE12-B939-2BA3-85CB61ADF1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4026CE-A99D-45EA-E380-18468A6C3599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2093C-4A78-8D7C-0A72-C9FCDD77B4B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0600B3F-3C6E-B1DF-762E-AD2C7FA5AE4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返事をする</a:t>
              </a:r>
            </a:p>
          </p:txBody>
        </p:sp>
      </p:grpSp>
      <p:pic>
        <p:nvPicPr>
          <p:cNvPr id="4" name="answer">
            <a:hlinkClick r:id="" action="ppaction://media"/>
            <a:extLst>
              <a:ext uri="{FF2B5EF4-FFF2-40B4-BE49-F238E27FC236}">
                <a16:creationId xmlns:a16="http://schemas.microsoft.com/office/drawing/2014/main" id="{AA307D89-2811-7EFA-EC2B-503C99526A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63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55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7F6B-6DCB-99AA-4B06-97BF1B628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899E4D-87FB-9342-32E8-285DA29438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1BEB4A-8D27-16EF-28CB-F2735F86E18C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answer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answer">
            <a:hlinkClick r:id="" action="ppaction://media"/>
            <a:extLst>
              <a:ext uri="{FF2B5EF4-FFF2-40B4-BE49-F238E27FC236}">
                <a16:creationId xmlns:a16="http://schemas.microsoft.com/office/drawing/2014/main" id="{EF54EE54-EA08-AD89-D2D5-A80CE7BECE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63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5598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8640-FAD1-0B52-520D-EB28992E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AA2497-6991-5C20-05E6-FC4D90896C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DD436A-B365-AEF8-7509-3E1D9AEE2CF1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返事をする</a:t>
            </a:r>
          </a:p>
        </p:txBody>
      </p:sp>
      <p:pic>
        <p:nvPicPr>
          <p:cNvPr id="5" name="answer">
            <a:hlinkClick r:id="" action="ppaction://media"/>
            <a:extLst>
              <a:ext uri="{FF2B5EF4-FFF2-40B4-BE49-F238E27FC236}">
                <a16:creationId xmlns:a16="http://schemas.microsoft.com/office/drawing/2014/main" id="{6A1619D7-DD33-EF44-440D-8681C9ED3B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63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177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344588" y="1392103"/>
            <a:ext cx="8152821" cy="3981461"/>
            <a:chOff x="664007" y="829370"/>
            <a:chExt cx="8152821" cy="398146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[b-] [a----] [t-]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1134428" y="829370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まさに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しようと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しているところだ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be about to">
            <a:hlinkClick r:id="" action="ppaction://media"/>
            <a:extLst>
              <a:ext uri="{FF2B5EF4-FFF2-40B4-BE49-F238E27FC236}">
                <a16:creationId xmlns:a16="http://schemas.microsoft.com/office/drawing/2014/main" id="{5F9FF761-32AA-1AED-92E4-82963DF668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206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671E1A-C81B-AE83-BE35-EB40A8D46DA1}"/>
              </a:ext>
            </a:extLst>
          </p:cNvPr>
          <p:cNvSpPr txBox="1"/>
          <p:nvPr/>
        </p:nvSpPr>
        <p:spPr>
          <a:xfrm>
            <a:off x="318052" y="2767281"/>
            <a:ext cx="8507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 about to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be about to">
            <a:hlinkClick r:id="" action="ppaction://media"/>
            <a:extLst>
              <a:ext uri="{FF2B5EF4-FFF2-40B4-BE49-F238E27FC236}">
                <a16:creationId xmlns:a16="http://schemas.microsoft.com/office/drawing/2014/main" id="{5FC8D7A0-7F67-313D-FA06-AB49CD4925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206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62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C2556A1-F5C8-17B1-F454-43169D63C6B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まさに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しようと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しているところだ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be about to">
            <a:hlinkClick r:id="" action="ppaction://media"/>
            <a:extLst>
              <a:ext uri="{FF2B5EF4-FFF2-40B4-BE49-F238E27FC236}">
                <a16:creationId xmlns:a16="http://schemas.microsoft.com/office/drawing/2014/main" id="{D1802283-8B36-1B71-3F20-3EAAE591BC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206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5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D3E62-CFAA-829F-A311-F60B8A4AF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3849F6-B05A-A6C5-59AB-EA17B36E719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C82A57D-D90A-8538-5B9D-218F9B56A12C}"/>
              </a:ext>
            </a:extLst>
          </p:cNvPr>
          <p:cNvGrpSpPr/>
          <p:nvPr/>
        </p:nvGrpSpPr>
        <p:grpSpPr>
          <a:xfrm>
            <a:off x="0" y="1604197"/>
            <a:ext cx="9144000" cy="3355992"/>
            <a:chOff x="0" y="1747161"/>
            <a:chExt cx="9144000" cy="33559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25FCE2-F971-A972-D889-09A26CC107FF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[h---] a [y---]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9C88D03-51E4-2FB7-69B3-1BA4047418EA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半年</a:t>
              </a:r>
            </a:p>
          </p:txBody>
        </p:sp>
      </p:grpSp>
      <p:pic>
        <p:nvPicPr>
          <p:cNvPr id="2" name="half a year">
            <a:hlinkClick r:id="" action="ppaction://media"/>
            <a:extLst>
              <a:ext uri="{FF2B5EF4-FFF2-40B4-BE49-F238E27FC236}">
                <a16:creationId xmlns:a16="http://schemas.microsoft.com/office/drawing/2014/main" id="{7182CC14-863A-E063-78FD-1EF8759210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1530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93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74270-430D-8F57-533A-F4CF66460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66D8BDF-C7B0-6611-3BD1-D57D3B71CAE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030DA27-2FE4-B602-E44A-EC2DD682336A}"/>
              </a:ext>
            </a:extLst>
          </p:cNvPr>
          <p:cNvGrpSpPr/>
          <p:nvPr/>
        </p:nvGrpSpPr>
        <p:grpSpPr>
          <a:xfrm>
            <a:off x="-484304" y="1819584"/>
            <a:ext cx="9421828" cy="3095722"/>
            <a:chOff x="-484304" y="2358463"/>
            <a:chExt cx="9421828" cy="309572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6C53757-4558-7453-4AB5-AD53B96E83AC}"/>
                </a:ext>
              </a:extLst>
            </p:cNvPr>
            <p:cNvSpPr txBox="1"/>
            <p:nvPr/>
          </p:nvSpPr>
          <p:spPr>
            <a:xfrm>
              <a:off x="-484304" y="4007635"/>
              <a:ext cx="942182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lang="en-US" altLang="ja-JP" sz="88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ing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571CAEF-42D9-1C69-DB16-4CBEE01693EF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し始める</a:t>
              </a: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79042AE-4253-09A5-137D-8C3690446B1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tart ing">
            <a:hlinkClick r:id="" action="ppaction://media"/>
            <a:extLst>
              <a:ext uri="{FF2B5EF4-FFF2-40B4-BE49-F238E27FC236}">
                <a16:creationId xmlns:a16="http://schemas.microsoft.com/office/drawing/2014/main" id="{55DB4AF3-C618-8740-DA2E-CE6F5CB134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8050" y="1397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588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51497-2D80-C000-948D-508292B3E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C8F3DFC-44F7-DA1F-1B5F-C79B125EBB0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64E912-C479-97FE-5859-9BDBCF479EDD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start …</a:t>
            </a:r>
            <a:r>
              <a:rPr lang="en-US" altLang="ja-JP" sz="10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4C07DE6-6836-AF2F-F592-F4F8C102119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tart ing">
            <a:hlinkClick r:id="" action="ppaction://media"/>
            <a:extLst>
              <a:ext uri="{FF2B5EF4-FFF2-40B4-BE49-F238E27FC236}">
                <a16:creationId xmlns:a16="http://schemas.microsoft.com/office/drawing/2014/main" id="{620A48FE-2DED-760E-5E3B-71F337E52C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8050" y="1397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6571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509A8-3AE0-C28B-C36C-E5901AB59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2A62A1-FECF-F9E4-B4CA-C3ED5A1AB3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2EFED5-EE06-4956-86A1-47DFA9B67A68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し始める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7" name="start ing">
            <a:hlinkClick r:id="" action="ppaction://media"/>
            <a:extLst>
              <a:ext uri="{FF2B5EF4-FFF2-40B4-BE49-F238E27FC236}">
                <a16:creationId xmlns:a16="http://schemas.microsoft.com/office/drawing/2014/main" id="{1D585D2E-001B-9FC2-38AA-F75D7CDD091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08050" y="1397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30175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D24C1-0057-0825-EFD8-95D2EDD2F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A07A52C-FE9E-F7AD-C904-A1A421E8453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04C1205-9496-62E8-D459-007A59BAEF7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1CDB82A-6B0A-81C4-D8C8-5F782B89424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B4322BA-FC22-E66F-D6E8-9101A09B602B}"/>
              </a:ext>
            </a:extLst>
          </p:cNvPr>
          <p:cNvGrpSpPr/>
          <p:nvPr/>
        </p:nvGrpSpPr>
        <p:grpSpPr>
          <a:xfrm>
            <a:off x="0" y="1604197"/>
            <a:ext cx="9144000" cy="3355992"/>
            <a:chOff x="0" y="1747161"/>
            <a:chExt cx="9144000" cy="33559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05AEB60-1A91-1694-A8CB-4CB11BAB93E7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[half] a [year]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6998060-0C15-CA4F-1FB2-A33A8CD40E65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半年</a:t>
              </a:r>
            </a:p>
          </p:txBody>
        </p:sp>
      </p:grpSp>
      <p:pic>
        <p:nvPicPr>
          <p:cNvPr id="2" name="half a year">
            <a:hlinkClick r:id="" action="ppaction://media"/>
            <a:extLst>
              <a:ext uri="{FF2B5EF4-FFF2-40B4-BE49-F238E27FC236}">
                <a16:creationId xmlns:a16="http://schemas.microsoft.com/office/drawing/2014/main" id="{CF422BD9-547A-7AAA-27C8-23B52D1CD7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74725" y="1530350"/>
            <a:ext cx="406400" cy="406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62DB833-3CE8-B702-4595-E4D65FB88CAF}"/>
              </a:ext>
            </a:extLst>
          </p:cNvPr>
          <p:cNvSpPr/>
          <p:nvPr/>
        </p:nvSpPr>
        <p:spPr>
          <a:xfrm>
            <a:off x="1516299" y="3734106"/>
            <a:ext cx="1912701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E3B500-5DA7-CE4D-0039-EAADED6EBEE0}"/>
              </a:ext>
            </a:extLst>
          </p:cNvPr>
          <p:cNvSpPr/>
          <p:nvPr/>
        </p:nvSpPr>
        <p:spPr>
          <a:xfrm>
            <a:off x="5440599" y="3734106"/>
            <a:ext cx="2187102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0423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17AD1-D6D9-79D1-4890-118716FA7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BC48312-6009-2BD7-6284-8E2CB36C2F0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A284A69-E8B6-1EB2-6525-14921981FAD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4BD3E8F-096C-844E-2100-EA04E5D2546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EA8013D-624C-BE5A-F4A7-57AC3296181C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7B189AE-9DB7-9FA1-C46F-F2658FD815B0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[comic] [book]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2AFFB8C-A8AB-BB5B-2031-BB57F1793CE0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マンガ本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omic book">
            <a:hlinkClick r:id="" action="ppaction://media"/>
            <a:extLst>
              <a:ext uri="{FF2B5EF4-FFF2-40B4-BE49-F238E27FC236}">
                <a16:creationId xmlns:a16="http://schemas.microsoft.com/office/drawing/2014/main" id="{3BF819BE-E348-65D4-4001-66FBBAEDBE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1282700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5B63EE1-C1AC-3DD2-2DDF-04F4F9F136E9}"/>
              </a:ext>
            </a:extLst>
          </p:cNvPr>
          <p:cNvSpPr/>
          <p:nvPr/>
        </p:nvSpPr>
        <p:spPr>
          <a:xfrm>
            <a:off x="992424" y="3524854"/>
            <a:ext cx="315095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D0B4BD3-E040-22AD-42BC-236EAFA034B6}"/>
              </a:ext>
            </a:extLst>
          </p:cNvPr>
          <p:cNvSpPr/>
          <p:nvPr/>
        </p:nvSpPr>
        <p:spPr>
          <a:xfrm>
            <a:off x="5488225" y="3524854"/>
            <a:ext cx="266335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0551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84233-2728-D992-01D3-B3EFBE6DA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ACF6A15-8E00-0D46-7413-A948F8B5A01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64199EA-BC63-03E3-6808-E39E2013332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55A8AC-9E9D-A7EC-D015-073AD27D358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A7D3E24-AC59-2C9E-7BDE-390BB66D97B0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2653B46-6C72-3724-405A-A58377D8B7CE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lend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2A65A0C-A665-1065-155F-96D6C04C417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lent">
            <a:hlinkClick r:id="" action="ppaction://media"/>
            <a:extLst>
              <a:ext uri="{FF2B5EF4-FFF2-40B4-BE49-F238E27FC236}">
                <a16:creationId xmlns:a16="http://schemas.microsoft.com/office/drawing/2014/main" id="{903A2EB6-2A3C-D4F0-AA16-915C8D7F58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50900" y="1088827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10EFD30-186D-5DA6-5BEB-6FD2004B73CB}"/>
              </a:ext>
            </a:extLst>
          </p:cNvPr>
          <p:cNvSpPr/>
          <p:nvPr/>
        </p:nvSpPr>
        <p:spPr>
          <a:xfrm>
            <a:off x="3303015" y="3953479"/>
            <a:ext cx="25453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337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D2B39-6D86-1A9F-28F1-84E0C4283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4E8961D-7FC0-D2DB-CC6A-153CB9F8CD6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7675902-789C-7F05-37A5-FFBC02E39B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3932F7B-7765-96B6-2209-C6064C9CAB8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FDCB3D4-8871-F571-E754-A6356D01CDCF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AB84D11-891A-430F-7439-2800FE380A17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receive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1BB21DD-BB8A-A4BB-730A-D19FA872ADA2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受け取る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receive">
            <a:hlinkClick r:id="" action="ppaction://media"/>
            <a:extLst>
              <a:ext uri="{FF2B5EF4-FFF2-40B4-BE49-F238E27FC236}">
                <a16:creationId xmlns:a16="http://schemas.microsoft.com/office/drawing/2014/main" id="{701659DA-7724-5F46-BA68-A85D917008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6625" y="228282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BDA2EEB-0896-C553-8CF6-B6DEA60E23E2}"/>
              </a:ext>
            </a:extLst>
          </p:cNvPr>
          <p:cNvSpPr/>
          <p:nvPr/>
        </p:nvSpPr>
        <p:spPr>
          <a:xfrm>
            <a:off x="2524125" y="4069759"/>
            <a:ext cx="41052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4350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7AAD4-257E-F2F7-5B98-5684FE8C8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1E9B7A-9D06-73D7-0C07-D50ECC90E7C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2BB85FD-0D19-18F1-50E7-7E900CCB885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5E41F1-E064-72CF-7867-4873572157B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18A6E1-9579-14D2-ECAA-576BFF6EF5D8}"/>
              </a:ext>
            </a:extLst>
          </p:cNvPr>
          <p:cNvGrpSpPr/>
          <p:nvPr/>
        </p:nvGrpSpPr>
        <p:grpSpPr>
          <a:xfrm>
            <a:off x="333375" y="1786454"/>
            <a:ext cx="8477250" cy="3285092"/>
            <a:chOff x="333375" y="2292203"/>
            <a:chExt cx="8477250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909D27-E6B7-1E6B-3A90-4D0142C2CB26}"/>
                </a:ext>
              </a:extLst>
            </p:cNvPr>
            <p:cNvSpPr txBox="1"/>
            <p:nvPr/>
          </p:nvSpPr>
          <p:spPr>
            <a:xfrm>
              <a:off x="333375" y="4007635"/>
              <a:ext cx="84772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message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FE63DFC-3A0C-4449-18EE-AB5B09D49378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メッセージ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9" name="message">
            <a:hlinkClick r:id="" action="ppaction://media"/>
            <a:extLst>
              <a:ext uri="{FF2B5EF4-FFF2-40B4-BE49-F238E27FC236}">
                <a16:creationId xmlns:a16="http://schemas.microsoft.com/office/drawing/2014/main" id="{7A180BFC-D11B-7D22-AF59-8C60347A7F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875" y="19970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4D2694C-BAF7-46FD-8651-B5247E9D2C07}"/>
              </a:ext>
            </a:extLst>
          </p:cNvPr>
          <p:cNvSpPr/>
          <p:nvPr/>
        </p:nvSpPr>
        <p:spPr>
          <a:xfrm>
            <a:off x="1724026" y="3357948"/>
            <a:ext cx="570548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4963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1EE7E-B3E6-065A-8D9E-FAB1054A1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7DF1BB-B926-3A25-2E35-B48A9D4C4CD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B168AD5-8888-5154-4F9A-E3444A07431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B09490F-677B-E0C8-77DD-8DDB8FF63BD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54DCBFC-4E76-5C7B-4736-FE6B5C1980BF}"/>
              </a:ext>
            </a:extLst>
          </p:cNvPr>
          <p:cNvGrpSpPr/>
          <p:nvPr/>
        </p:nvGrpSpPr>
        <p:grpSpPr>
          <a:xfrm>
            <a:off x="-484304" y="1819584"/>
            <a:ext cx="9421828" cy="3095722"/>
            <a:chOff x="-484304" y="2358463"/>
            <a:chExt cx="9421828" cy="309572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D76A02A-29D2-A757-31A7-CD5E63C42990}"/>
                </a:ext>
              </a:extLst>
            </p:cNvPr>
            <p:cNvSpPr txBox="1"/>
            <p:nvPr/>
          </p:nvSpPr>
          <p:spPr>
            <a:xfrm>
              <a:off x="-484304" y="4007635"/>
              <a:ext cx="942182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finish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lang="en-US" altLang="ja-JP" sz="88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ing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2E38FA5-5152-145C-9436-1CD72AA8108B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し終える</a:t>
              </a:r>
            </a:p>
          </p:txBody>
        </p:sp>
      </p:grpSp>
      <p:pic>
        <p:nvPicPr>
          <p:cNvPr id="4" name="finish ing">
            <a:hlinkClick r:id="" action="ppaction://media"/>
            <a:extLst>
              <a:ext uri="{FF2B5EF4-FFF2-40B4-BE49-F238E27FC236}">
                <a16:creationId xmlns:a16="http://schemas.microsoft.com/office/drawing/2014/main" id="{C7AC56A7-A46D-9EF7-97E4-33E3044767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50900" y="140652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FDF50F9-C2A2-D323-72BD-B3A17E791B2B}"/>
              </a:ext>
            </a:extLst>
          </p:cNvPr>
          <p:cNvSpPr/>
          <p:nvPr/>
        </p:nvSpPr>
        <p:spPr>
          <a:xfrm>
            <a:off x="1106724" y="3201708"/>
            <a:ext cx="328430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8246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64FA1-1DD2-4129-D415-EDD85118E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48D084-F3D6-FE9D-1187-E0B0C51A40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E0D93C-4065-4E87-E061-F19D9117493F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half a year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half a year">
            <a:hlinkClick r:id="" action="ppaction://media"/>
            <a:extLst>
              <a:ext uri="{FF2B5EF4-FFF2-40B4-BE49-F238E27FC236}">
                <a16:creationId xmlns:a16="http://schemas.microsoft.com/office/drawing/2014/main" id="{47412E87-9C31-AC73-8CAD-C49C090525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1530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2123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8982D-6BE5-01C6-CFA0-CCE7A47AD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0FD7694-48A6-3A5A-06F5-9A66DD3B56E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F2D30BA-040F-3E25-5A37-2D6E61555A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32EDDDE-4CD9-7A95-571A-CFA43DB5926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6BEC2AB-6C75-3ED7-0628-CE7BFEC02E29}"/>
              </a:ext>
            </a:extLst>
          </p:cNvPr>
          <p:cNvGrpSpPr/>
          <p:nvPr/>
        </p:nvGrpSpPr>
        <p:grpSpPr>
          <a:xfrm>
            <a:off x="152400" y="1069877"/>
            <a:ext cx="8839200" cy="4718246"/>
            <a:chOff x="152400" y="859049"/>
            <a:chExt cx="8839200" cy="471824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98B3D1D-EC08-0761-2475-D4DDBDCF6015}"/>
                </a:ext>
              </a:extLst>
            </p:cNvPr>
            <p:cNvSpPr txBox="1"/>
            <p:nvPr/>
          </p:nvSpPr>
          <p:spPr>
            <a:xfrm>
              <a:off x="152400" y="859049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（疑）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もう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（否）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まだ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58CDDCF-318C-CC40-AF5D-26471B49464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yet">
            <a:hlinkClick r:id="" action="ppaction://media"/>
            <a:extLst>
              <a:ext uri="{FF2B5EF4-FFF2-40B4-BE49-F238E27FC236}">
                <a16:creationId xmlns:a16="http://schemas.microsoft.com/office/drawing/2014/main" id="{261092FC-13F6-34D3-20BD-6C76494B62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46150" y="1539875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D2C8A4F-994E-18DB-0FFD-5DDD7C997E62}"/>
              </a:ext>
            </a:extLst>
          </p:cNvPr>
          <p:cNvSpPr/>
          <p:nvPr/>
        </p:nvSpPr>
        <p:spPr>
          <a:xfrm>
            <a:off x="3554650" y="4116865"/>
            <a:ext cx="2036526" cy="148207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99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16AE2-48F5-8FAF-2491-77643C94D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ADC67DA-C2A8-3D11-C94D-4E398A63911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E205BFE-7A44-2B89-4D9B-6EF270E0EE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D1CE10D-20A1-BE01-E44C-AFFF881C850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DE1ED0-30B5-0D26-D812-DBF7872A04BF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92FA266-397B-906C-8AB5-7A0D2B20BD1B}"/>
                </a:ext>
              </a:extLst>
            </p:cNvPr>
            <p:cNvSpPr txBox="1"/>
            <p:nvPr/>
          </p:nvSpPr>
          <p:spPr>
            <a:xfrm>
              <a:off x="809625" y="4007635"/>
              <a:ext cx="75247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answer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3A97518-590F-774A-0539-4810EC31972D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返事をする</a:t>
              </a:r>
            </a:p>
          </p:txBody>
        </p:sp>
      </p:grpSp>
      <p:pic>
        <p:nvPicPr>
          <p:cNvPr id="4" name="answer">
            <a:hlinkClick r:id="" action="ppaction://media"/>
            <a:extLst>
              <a:ext uri="{FF2B5EF4-FFF2-40B4-BE49-F238E27FC236}">
                <a16:creationId xmlns:a16="http://schemas.microsoft.com/office/drawing/2014/main" id="{291D5D40-1AF2-2B2A-B71C-6BA5B452F7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663700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913E1E2-984C-650F-299E-30D7EAE9BFD0}"/>
              </a:ext>
            </a:extLst>
          </p:cNvPr>
          <p:cNvSpPr/>
          <p:nvPr/>
        </p:nvSpPr>
        <p:spPr>
          <a:xfrm>
            <a:off x="2259249" y="323910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508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EB002-A93C-4D6E-4FDE-ED27208D0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FA45D87-0501-AE49-CA9D-31D7FA59DB8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616A5FB-CFD2-DEDE-8F9C-62D3C0A260F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44DC589-744D-DE72-EFDD-5DB93AA44DF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3F8C477-6F86-DDC1-6A14-2CE11850721A}"/>
              </a:ext>
            </a:extLst>
          </p:cNvPr>
          <p:cNvGrpSpPr/>
          <p:nvPr/>
        </p:nvGrpSpPr>
        <p:grpSpPr>
          <a:xfrm>
            <a:off x="344588" y="1392103"/>
            <a:ext cx="8152821" cy="3981461"/>
            <a:chOff x="664007" y="829370"/>
            <a:chExt cx="8152821" cy="398146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8A302CB-6BB2-684C-49C1-1A6921572F6E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[be] [about] [to]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9DE55C7-785F-25FB-6B8A-D0DD3A2C85BB}"/>
                </a:ext>
              </a:extLst>
            </p:cNvPr>
            <p:cNvSpPr txBox="1"/>
            <p:nvPr/>
          </p:nvSpPr>
          <p:spPr>
            <a:xfrm>
              <a:off x="1134428" y="829370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まさに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しようと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しているところだ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be about to">
            <a:hlinkClick r:id="" action="ppaction://media"/>
            <a:extLst>
              <a:ext uri="{FF2B5EF4-FFF2-40B4-BE49-F238E27FC236}">
                <a16:creationId xmlns:a16="http://schemas.microsoft.com/office/drawing/2014/main" id="{0BA200CB-6A46-7E1B-DBBD-BED228ADFE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0425" y="2063750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A6AEE82-FA73-3C7E-E4B0-F3155A27EAF9}"/>
              </a:ext>
            </a:extLst>
          </p:cNvPr>
          <p:cNvSpPr/>
          <p:nvPr/>
        </p:nvSpPr>
        <p:spPr>
          <a:xfrm>
            <a:off x="992424" y="4173235"/>
            <a:ext cx="1188801" cy="129266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4AC72ED-4E8C-DF2A-14EB-FED8BC526629}"/>
              </a:ext>
            </a:extLst>
          </p:cNvPr>
          <p:cNvSpPr/>
          <p:nvPr/>
        </p:nvSpPr>
        <p:spPr>
          <a:xfrm>
            <a:off x="3251247" y="4173235"/>
            <a:ext cx="2549478" cy="129266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9CC67AC-E2A3-4535-C66B-A5C53E6AB333}"/>
              </a:ext>
            </a:extLst>
          </p:cNvPr>
          <p:cNvSpPr/>
          <p:nvPr/>
        </p:nvSpPr>
        <p:spPr>
          <a:xfrm>
            <a:off x="6877963" y="4173235"/>
            <a:ext cx="913488" cy="129266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865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6AD40-58CB-F364-19F9-C128AFC7B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E6EEE33-C356-83DB-6044-779947840FC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3FBFE2-8042-EF32-455C-18A9B41252B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2E6A76C-4BF8-8249-502C-836C641C94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  <a:endParaRPr kumimoji="1" lang="ja-JP" altLang="en-US" sz="3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D077DE-0155-CB42-0429-6EC5722E8590}"/>
              </a:ext>
            </a:extLst>
          </p:cNvPr>
          <p:cNvGrpSpPr/>
          <p:nvPr/>
        </p:nvGrpSpPr>
        <p:grpSpPr>
          <a:xfrm>
            <a:off x="-484304" y="1819584"/>
            <a:ext cx="9421828" cy="3095722"/>
            <a:chOff x="-484304" y="2358463"/>
            <a:chExt cx="9421828" cy="309572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E2FA3E2-C100-8345-D9E1-9C7513BD78ED}"/>
                </a:ext>
              </a:extLst>
            </p:cNvPr>
            <p:cNvSpPr txBox="1"/>
            <p:nvPr/>
          </p:nvSpPr>
          <p:spPr>
            <a:xfrm>
              <a:off x="-484304" y="4007635"/>
              <a:ext cx="942182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start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lang="en-US" altLang="ja-JP" sz="88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ing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3771D07-EDB9-9F9B-8DA1-B3D5C25027A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し始める</a:t>
              </a: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101D1C4B-57E2-BFCF-A61B-2B1C5A7A5A9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tart ing">
            <a:hlinkClick r:id="" action="ppaction://media"/>
            <a:extLst>
              <a:ext uri="{FF2B5EF4-FFF2-40B4-BE49-F238E27FC236}">
                <a16:creationId xmlns:a16="http://schemas.microsoft.com/office/drawing/2014/main" id="{25CD89F0-67C6-5FFA-05AC-273853945A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08050" y="1397000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242601F-CEC8-3898-2BE3-4862F6CD7C8A}"/>
              </a:ext>
            </a:extLst>
          </p:cNvPr>
          <p:cNvSpPr/>
          <p:nvPr/>
        </p:nvSpPr>
        <p:spPr>
          <a:xfrm>
            <a:off x="1373425" y="3253996"/>
            <a:ext cx="281757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90656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D62C0-46B1-137F-3603-DEB2855C1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B284F01-2666-70E6-6408-6DF0E054268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68708B-A658-852F-6D50-6A3B6FA8027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半年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half a year">
            <a:hlinkClick r:id="" action="ppaction://media"/>
            <a:extLst>
              <a:ext uri="{FF2B5EF4-FFF2-40B4-BE49-F238E27FC236}">
                <a16:creationId xmlns:a16="http://schemas.microsoft.com/office/drawing/2014/main" id="{D3759778-35D2-C51A-3C3C-88B284975E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74725" y="1530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950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3ADF-BDD2-F81D-DDB9-FE8CBE9C0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B57479-F6E8-AF71-6BF4-BFACBCC19D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E09E02-15A9-5B93-37FD-16D39CA45364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B7336F8-2141-423E-2C8F-9578F38F132C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[c----] [b---]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7A6D21-7B30-967C-0ADF-DD931DF7B6DD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マンガ本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omic book">
            <a:hlinkClick r:id="" action="ppaction://media"/>
            <a:extLst>
              <a:ext uri="{FF2B5EF4-FFF2-40B4-BE49-F238E27FC236}">
                <a16:creationId xmlns:a16="http://schemas.microsoft.com/office/drawing/2014/main" id="{31169056-74BD-3B65-4DCD-EA2C8E7205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836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620F-D00F-3B52-6A6C-2A2D82A05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670BB2-BB3D-3B7A-3B9F-4986292178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5F5EA-E681-6516-357F-F89FA7220C33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comic book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comic book">
            <a:hlinkClick r:id="" action="ppaction://media"/>
            <a:extLst>
              <a:ext uri="{FF2B5EF4-FFF2-40B4-BE49-F238E27FC236}">
                <a16:creationId xmlns:a16="http://schemas.microsoft.com/office/drawing/2014/main" id="{10263DD7-87B3-3B00-C6F2-1A1AFDD78B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216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CA5A4-5F46-F632-775A-88CBD61F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61E0D4-E4F7-694F-123D-6DA5B6637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5E655E-5FD1-482D-E215-4B259676FEA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マンガ本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omic book">
            <a:hlinkClick r:id="" action="ppaction://media"/>
            <a:extLst>
              <a:ext uri="{FF2B5EF4-FFF2-40B4-BE49-F238E27FC236}">
                <a16:creationId xmlns:a16="http://schemas.microsoft.com/office/drawing/2014/main" id="{9BCDE8EE-784D-A080-2328-1292FBA1E0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11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E8BDE4-DAB2-48A4-9B5F-EED5A3F88E1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lend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lent">
            <a:hlinkClick r:id="" action="ppaction://media"/>
            <a:extLst>
              <a:ext uri="{FF2B5EF4-FFF2-40B4-BE49-F238E27FC236}">
                <a16:creationId xmlns:a16="http://schemas.microsoft.com/office/drawing/2014/main" id="{D8C5DFF2-1715-1C0D-5454-AB65CEE16F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08882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242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16689</TotalTime>
  <Words>266</Words>
  <Application>Microsoft Office PowerPoint</Application>
  <PresentationFormat>画面に合わせる (4:3)</PresentationFormat>
  <Paragraphs>90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2063</cp:revision>
  <cp:lastPrinted>2016-06-23T16:36:17Z</cp:lastPrinted>
  <dcterms:created xsi:type="dcterms:W3CDTF">2016-05-30T03:13:09Z</dcterms:created>
  <dcterms:modified xsi:type="dcterms:W3CDTF">2025-11-21T10:06:47Z</dcterms:modified>
</cp:coreProperties>
</file>