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3668" r:id="rId2"/>
    <p:sldId id="4196" r:id="rId3"/>
    <p:sldId id="4086" r:id="rId4"/>
    <p:sldId id="4149" r:id="rId5"/>
    <p:sldId id="4152" r:id="rId6"/>
    <p:sldId id="4151" r:id="rId7"/>
    <p:sldId id="4153" r:id="rId8"/>
    <p:sldId id="4154" r:id="rId9"/>
    <p:sldId id="4155" r:id="rId10"/>
    <p:sldId id="4156" r:id="rId11"/>
    <p:sldId id="4157" r:id="rId12"/>
    <p:sldId id="4158" r:id="rId13"/>
    <p:sldId id="4197" r:id="rId14"/>
    <p:sldId id="4109" r:id="rId15"/>
    <p:sldId id="4121" r:id="rId16"/>
    <p:sldId id="4159" r:id="rId17"/>
    <p:sldId id="4141" r:id="rId18"/>
    <p:sldId id="4172" r:id="rId19"/>
    <p:sldId id="4173" r:id="rId20"/>
    <p:sldId id="4174" r:id="rId21"/>
    <p:sldId id="4175" r:id="rId22"/>
    <p:sldId id="4176" r:id="rId23"/>
    <p:sldId id="4177" r:id="rId24"/>
    <p:sldId id="4198" r:id="rId25"/>
    <p:sldId id="4120" r:id="rId26"/>
    <p:sldId id="4110" r:id="rId27"/>
    <p:sldId id="4160" r:id="rId28"/>
    <p:sldId id="4161" r:id="rId29"/>
    <p:sldId id="4178" r:id="rId30"/>
    <p:sldId id="4179" r:id="rId31"/>
    <p:sldId id="4180" r:id="rId32"/>
    <p:sldId id="4181" r:id="rId33"/>
    <p:sldId id="4182" r:id="rId34"/>
    <p:sldId id="4183" r:id="rId35"/>
    <p:sldId id="4199" r:id="rId36"/>
    <p:sldId id="4163" r:id="rId37"/>
    <p:sldId id="4164" r:id="rId38"/>
    <p:sldId id="4165" r:id="rId39"/>
    <p:sldId id="4166" r:id="rId40"/>
    <p:sldId id="4184" r:id="rId41"/>
    <p:sldId id="4185" r:id="rId42"/>
    <p:sldId id="4186" r:id="rId43"/>
    <p:sldId id="4187" r:id="rId44"/>
    <p:sldId id="4188" r:id="rId45"/>
    <p:sldId id="4189" r:id="rId46"/>
    <p:sldId id="4200" r:id="rId47"/>
    <p:sldId id="4168" r:id="rId48"/>
    <p:sldId id="4169" r:id="rId49"/>
    <p:sldId id="4170" r:id="rId50"/>
    <p:sldId id="4171" r:id="rId51"/>
    <p:sldId id="4190" r:id="rId52"/>
    <p:sldId id="4191" r:id="rId53"/>
    <p:sldId id="4192" r:id="rId54"/>
    <p:sldId id="4193" r:id="rId55"/>
    <p:sldId id="4194" r:id="rId56"/>
    <p:sldId id="4195" r:id="rId5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3EBED-C325-8872-4923-724F7E754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E4EC57-A2F8-D137-D540-5244DB98F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4656426-ECDB-A982-EC26-69469BDF2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F80F25-10BF-2869-CD71-3436410E0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313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BE079-D0B3-608D-CB72-9A580CBC6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6ECF65-07DF-EA98-AF75-6B91FDE3E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BB0B85C-C1C4-9998-633A-8DA230C58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0C9812-439C-0DC6-8A41-8E0263EFB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81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198A5-B752-5D3E-77E0-2FBE7EF2E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3A29D4-165D-8FB3-D436-B33CFC502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DBB4D8D-2CD5-6BC0-0CF0-12B117596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E66E87-B824-E06B-0638-ABD3A3A79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227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1751E-C4A4-68D2-55CA-7AB534CF0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BE258F-C70F-B3C6-9AB3-79541DC184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99DDF4A-5BD6-79AA-9427-7D18D7CAA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C81DF2-E022-ECB7-8983-17A6EDEF4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348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99C4D-D53E-FB46-3164-64A9E2A1E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4DC026B-0FD8-4610-9D5C-65BCC7EDA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A2E514-9573-B051-F13F-27C6E09B8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94D329-2BE0-B9BA-476F-33CC55BC6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37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E7BC3-C460-56B8-4E7F-ADDF3AA8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EB37425-4CC7-2FD9-17FD-FBDBBB271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B559126-650A-7D5F-361F-250F65A59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D7713B-BC98-64DA-2108-A10A2FFDD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58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4F0C5-CA77-44EE-9FC5-70A60E832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7539580-5A88-499C-BDEC-66ED2B97C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833CC7-3E42-901C-AA1A-5776CE09B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8B4D6C-074B-B9B9-8870-430181A5E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555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30DF3-BDBB-CE9A-9C42-A729F2A67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E698B20-89AD-A228-CD81-46FFB86E1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661A11-D15A-8034-4F03-88C6AD95C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6BC0C2-4303-CE4F-90C9-778F1145E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596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8387B-1174-909D-AA01-45EB6CBD2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B0C0EFD-87AE-300D-C6FA-CA3AD22C8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472DDB0-6F64-50A6-3AEB-43CF12D43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9A407E-7A44-F0B7-5DE4-78B75D1A8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964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C6213-654B-462E-E8B2-BBD5E497D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50CCD6-351A-6429-738C-A00280012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0B4803-D797-BC48-56C9-C02981FCA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ADB27A-8764-EB29-1BBF-BD235B23E1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990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B9B3A-741A-3F54-3E28-3DC9D194A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DEE4BA3-FB03-C4FB-C325-A20E5DF35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51C3A79-5BCE-8E59-2A30-72E31E0C3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A68872-CA4E-4A16-C7FC-9762FC569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3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4747D-9446-DE35-1BEB-4B764D7F8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E95E1D-FB11-0745-8EEC-8E2894CAD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D551C8D-C474-FFEF-2EB5-937F4F8F3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3DA0D3-5F9D-8051-BA07-2311C560C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291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66B90-B367-42BA-A99E-0B9C75223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FDBA446-CF75-4322-408E-B77DAE0A7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1ED24D-9259-34CD-4FD8-C7832FDF8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1D8FF4-B53C-D051-75FB-36F19337A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487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03803-C977-7214-9234-6214B357F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A099743-B973-6ACC-A1B3-A23D9D38E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C86D647-BC1B-15A9-56EB-B253289B8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DFA6EC-AD14-5E7C-B441-B0DAA8774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087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ED32D-B261-AB58-E603-E973959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AE124A-013C-3EEF-9D9D-0524D8DB3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7E29717-73BC-4556-0D28-5FF53EBBE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0ABE41-16D9-5804-9AB3-FA34544D1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95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B8FC2-66AC-5D74-5DEA-32FBCB6DC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86993F8-A6DA-1020-2CF5-1C889EE68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2AAB50E-2AAE-A92D-95E0-212F73D2A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B38642-6EC4-D36A-EE7F-01C15FB0F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073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94510-6E84-9F30-EEBF-41743B1A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A8CEB7-96CD-49F4-52B7-950EA3EA5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347E93B-7096-5B66-BB4B-5ED3309BB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55D7EE-61E5-C238-03A8-84268C340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800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A4477-2B71-2EEC-AAFC-E35C7D859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CBF227-5F19-8896-1BC5-C10014AC6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AA2D43-CB47-8DD8-0184-A9A33526F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20B967-EE48-C552-4F18-5083EB7E5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852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D1874-51EC-0660-A7EA-0B95D1001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71D7B1F-8C7C-C513-7486-4B72040053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FF6A44-0C0F-AD21-2C57-7EDD4DDB0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E034F-40AB-B32A-E1A6-5F14ED775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07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EA99F-D39C-206D-F5C0-61D3038F3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B113C0-B48E-DD94-830E-F3D0CDFFC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375C-5567-8DA0-4DD0-949C8E6E8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7ED075-9867-C044-70EB-645FCF5B8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23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1FF83-B2BF-BE2B-9208-CC49E9E2B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22266D3-83FF-ABD3-C8B7-21520E104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B06E57-7558-71A0-D061-8E18EAFD9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A294EA-A4D0-56AD-3B1D-E94A33311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115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75272-D761-E36C-3C6C-C95352411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598E803-D0A2-E61D-7712-583077701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07A622A-9E19-EDB8-383D-14861DC15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248B22-23B3-35BC-9260-D513B7BE2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53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E1495-7C5B-144D-D667-E62883243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7B13302-3BE4-6A0E-64A2-F6E177EFE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EE0A36-C6C6-B1A8-0C92-2E7F92A8D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8508FD-F070-DD3F-D9C3-B7DEE48F8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362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68CED-A053-525C-3CD0-3138392A0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B34C321-870A-265B-55EC-E21286B3B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A048CC-FCD8-14AF-C4FC-9E5C19185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7B80CE-4601-E94B-9C34-81CAF9A23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1804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F9853-C730-DBFA-A728-040D6550E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82A6AC-6047-6107-2CE5-A44BD7D41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62DBA05-7CBC-9E9B-3266-1A91154E3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EC255D-0905-3BE9-9901-60B017CE1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195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263FE-BFFB-FFA9-D2DC-473312FD2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07D1707-5595-B3B2-8F9C-CD7D170C9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B099726-B1E9-913F-A13A-118F442D7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47A2F4-1725-7BED-036E-517766E3C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630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49675-BEA7-0D43-4D9E-2DC7087C8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3CC9A71-5B50-257C-BC6C-C6A0365A2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4EEDF4A-218D-8A6C-5382-1E7F8C7AE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E57F8E-CB09-30FC-74BD-317EFFC71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413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05E2D-E373-D042-6AA5-6C35605D4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C976C30-45E7-5247-AAA6-133D64E29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A1CB0B-86CD-4984-B9E2-47475DCFD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89BFCA-CCDF-1DD4-21EC-0ABC7A09B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934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EC926-A914-6E08-D0C2-611AA27E0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A1C3825-591E-321F-F441-1EDD53E76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EE2548-C2DA-2F24-37A4-BF9193B81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D4F6E7-F6A5-4AAB-D5F0-813016E51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9510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944F4-4CF7-1A5F-3920-F3EEA59C7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CC1A02-8CD4-AC46-6391-2F813F1FD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796DE9-6EB1-4589-7AF2-46A083542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600269-0274-B273-2B5D-BE1595345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185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306F2-13D8-83CD-EC19-A6B309E86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4CE25A2-81A6-7564-E6EB-008FD936B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142FA6-AC2D-0017-031B-EDE519E6E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93A8D8-BA6F-6106-3B4E-D904F2BCC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8562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6D9F3-9DDD-E8AD-2BE1-0ECBD7B5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866D710-D30E-8F0A-4687-85D2228F3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C48075-0C4A-D438-D5A5-E6945F888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A6AEBC-2125-9F48-36B6-9EE8CE58E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348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AEA14-0E75-903B-F507-4E1CD8F04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C0D0E5D-83D3-0D95-0B01-8382924DC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B467864-EE0A-A910-B52C-7F73B9155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6AD3D7-66C0-F5E3-0EE7-459A72995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82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A0FFA-1E5A-CAFA-0633-6011E5E54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200A21-2109-032D-6759-925B0DBC9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1571583-DDDF-493A-FBB4-534B92ADC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0B72A-FE58-D71C-573B-A9825176C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5320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E0DE2-C35C-112E-DAB5-9A0072B79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6DFDBA-2F1B-8F08-590D-892EFAFB3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0072B12-2B79-7308-3E17-9FA3BEBA9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800BC9-48BF-2E2A-56F6-2AA376C45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6317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67F87-A915-77BD-86C8-DBBC2951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C6DCD6-2570-DB73-C7C0-6A8510C18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34AC86-DA4A-03B7-3043-7429C8F9B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87099A-D1FC-9AE8-FED7-8A36C384A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0527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A8BAF-47B2-A84A-A4ED-3C8B43693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F2539A-8918-CBC2-1D60-B8DE7C766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AFDA5A2-2C6E-2B23-0290-282875E21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D76402-D1AC-306D-2681-09F465901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9020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8CDE7-5C13-8FB7-A613-4F2756264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76EE58B-9BF0-2E15-16D6-9CABA1985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4DD8A75-4532-1B14-3C0C-1FDAEC4B1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28FD4D-FE9D-AB89-CA6D-62609D0ED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8044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20574-14F7-050D-80F5-2F29ECB25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351F62-D624-B6B4-B264-E5C143AE8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B49996-080F-A483-335D-1299DFFE1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0C7296-78BB-BB8D-674F-ADDEA49B0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6606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E4364-A109-CB76-35AA-BF9CAEC0F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2332C1D-B3AE-2D96-8F27-CAB684187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FCD27C8-46E8-59B4-E538-F16E51951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F1D10A-D236-9064-DB8E-57FCC0EB9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276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4F7A6-E5B4-64EA-E012-EF07997D7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3EC6E96-6F8A-DA7B-DB11-41C00E006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467699-4462-5F40-A742-6339D34AA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91E7E2-039C-9B0D-F332-EECEB0DC1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71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81680-E659-2CF7-A1AD-0A31BDE25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DDDF1F-CAFB-AA8A-7E7D-D95B4B644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BC0FC6D-C5DB-E887-CA03-6E30B47DE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747E0E-BFB8-75C9-E2AC-19710E9E2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624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EFFD-C0CC-B4D1-4796-120E5EA57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069E86-1D23-2048-5450-5B9D90EEB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8926A5-579B-0C2E-69D0-92A36CA2E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75E366-8E43-C316-B5C5-1A81A59B6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342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903BA-FF1C-98C2-B265-08D3B5547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A0526E5-7E46-61D9-F892-D022555B9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2C4E6E4-EA7E-FDB6-7D4D-53E443C3C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EC46A7-867A-48D9-5E4C-31F50E83B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1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79F42-F750-B00A-A5B9-0DEE2DE91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41D6FDD-811B-88F8-5A89-E34D02599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D73DB9-401C-01A1-C741-59DDECADD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76D17-64FB-54CB-2E25-FCCA6D0A5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80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0C0A2-CD36-F147-152A-335F9B675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 have just finished my homework.">
            <a:hlinkClick r:id="" action="ppaction://media"/>
            <a:extLst>
              <a:ext uri="{FF2B5EF4-FFF2-40B4-BE49-F238E27FC236}">
                <a16:creationId xmlns:a16="http://schemas.microsoft.com/office/drawing/2014/main" id="{54DDE28E-CF96-B28C-1CBE-59171F298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3125" y="1565275"/>
            <a:ext cx="406400" cy="406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A3F5F3F-2D2A-1203-0C5B-962BB74002B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207962-4324-F0EE-D4FA-BE2A80CDFD8C}"/>
              </a:ext>
            </a:extLst>
          </p:cNvPr>
          <p:cNvSpPr txBox="1"/>
          <p:nvPr/>
        </p:nvSpPr>
        <p:spPr>
          <a:xfrm>
            <a:off x="1351439" y="4128490"/>
            <a:ext cx="644112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just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finished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homework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1F4B4B-0464-8807-C7C8-56849E0A704E}"/>
              </a:ext>
            </a:extLst>
          </p:cNvPr>
          <p:cNvSpPr txBox="1"/>
          <p:nvPr/>
        </p:nvSpPr>
        <p:spPr>
          <a:xfrm>
            <a:off x="853761" y="690490"/>
            <a:ext cx="743647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ちょうど 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終えた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ところです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宿題を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3255237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58008-3974-8748-C788-04D1AD698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BAFFBD-56EE-52BD-3C56-126D32C304B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6E89B03-8E1C-3ABD-2465-189E078258DB}"/>
              </a:ext>
            </a:extLst>
          </p:cNvPr>
          <p:cNvSpPr txBox="1"/>
          <p:nvPr/>
        </p:nvSpPr>
        <p:spPr>
          <a:xfrm>
            <a:off x="877000" y="2409490"/>
            <a:ext cx="73900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[j---]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f-------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homework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just finished my homework.">
            <a:hlinkClick r:id="" action="ppaction://media"/>
            <a:extLst>
              <a:ext uri="{FF2B5EF4-FFF2-40B4-BE49-F238E27FC236}">
                <a16:creationId xmlns:a16="http://schemas.microsoft.com/office/drawing/2014/main" id="{3F7C8CBA-7236-4AC4-3E74-0989F08962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3125" y="156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336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EA18F-1E1C-21A7-C582-8D0ABBBCB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EA2DD61-6E03-7305-FCB5-0041EEF00A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C4D0602-0966-00AA-0B22-49723EC51785}"/>
              </a:ext>
            </a:extLst>
          </p:cNvPr>
          <p:cNvSpPr txBox="1"/>
          <p:nvPr/>
        </p:nvSpPr>
        <p:spPr>
          <a:xfrm>
            <a:off x="848046" y="2409490"/>
            <a:ext cx="74479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ちょうど 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終えた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ところです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宿題を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just finished my homework.">
            <a:hlinkClick r:id="" action="ppaction://media"/>
            <a:extLst>
              <a:ext uri="{FF2B5EF4-FFF2-40B4-BE49-F238E27FC236}">
                <a16:creationId xmlns:a16="http://schemas.microsoft.com/office/drawing/2014/main" id="{400F0CD0-9F44-119B-155A-26A71E4B2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3125" y="156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679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63459-88AE-199E-2449-77391C752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886957E-89EE-A979-2267-DC6008B4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496" b="49815"/>
          <a:stretch/>
        </p:blipFill>
        <p:spPr>
          <a:xfrm>
            <a:off x="291931" y="1022216"/>
            <a:ext cx="8560139" cy="8785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C128A39-2DDE-8B1A-D377-4EDE4BBF0743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00B03D-4727-95F3-A73E-0B3F6682302E}"/>
              </a:ext>
            </a:extLst>
          </p:cNvPr>
          <p:cNvSpPr txBox="1"/>
          <p:nvPr/>
        </p:nvSpPr>
        <p:spPr>
          <a:xfrm>
            <a:off x="537493" y="3627316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come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lunch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already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「すでに」という意味をもちます。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「家に」という意味をもちます。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FF852BB-5203-56E9-11BA-C29BD9FB4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71D69C-387E-5CA8-828C-975CB770A527}"/>
              </a:ext>
            </a:extLst>
          </p:cNvPr>
          <p:cNvSpPr txBox="1"/>
          <p:nvPr/>
        </p:nvSpPr>
        <p:spPr>
          <a:xfrm>
            <a:off x="1032443" y="2002976"/>
            <a:ext cx="334661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彼はすでに家に帰ってきました。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79287164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97440-44A7-91F0-C890-0EA67D09B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53F7EE1-FDA4-EEDA-0E09-A4538524E35A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1D89A1C-0E93-19A8-AAAA-958515B7B810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0A782B-CFD8-01C0-EA0A-938A228F5AD1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7E27B6-37F2-4550-269F-D2F5A45A7933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27CE591-9A7D-8334-645E-381B599D501C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12374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AC517-EDED-A27C-DE1B-D4FBE781F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 has already come home.">
            <a:hlinkClick r:id="" action="ppaction://media"/>
            <a:extLst>
              <a:ext uri="{FF2B5EF4-FFF2-40B4-BE49-F238E27FC236}">
                <a16:creationId xmlns:a16="http://schemas.microsoft.com/office/drawing/2014/main" id="{D74D6A9B-1C35-298B-F7D9-99441D2B42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616075"/>
            <a:ext cx="406400" cy="406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E90F9E1-18AA-B2BE-D022-081AADB91B2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5FA29E-E67A-9D18-DBC0-3A8AF700CA25}"/>
              </a:ext>
            </a:extLst>
          </p:cNvPr>
          <p:cNvSpPr txBox="1"/>
          <p:nvPr/>
        </p:nvSpPr>
        <p:spPr>
          <a:xfrm>
            <a:off x="1249133" y="4128490"/>
            <a:ext cx="664573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already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come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198CD8-3C2C-3923-78F6-2118363DCB42}"/>
              </a:ext>
            </a:extLst>
          </p:cNvPr>
          <p:cNvSpPr txBox="1"/>
          <p:nvPr/>
        </p:nvSpPr>
        <p:spPr>
          <a:xfrm>
            <a:off x="680896" y="690490"/>
            <a:ext cx="77822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すでに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帰ってきました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家に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4398091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C61DD-D072-B682-8FA1-2572D30C2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2579DD-90B9-0F7B-1659-A4D9E1A66C0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3E748B8-E0E6-0A57-1577-462E7E459A68}"/>
              </a:ext>
            </a:extLst>
          </p:cNvPr>
          <p:cNvSpPr txBox="1"/>
          <p:nvPr/>
        </p:nvSpPr>
        <p:spPr>
          <a:xfrm>
            <a:off x="995222" y="2409490"/>
            <a:ext cx="715355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already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[c---]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has already come home.">
            <a:hlinkClick r:id="" action="ppaction://media"/>
            <a:extLst>
              <a:ext uri="{FF2B5EF4-FFF2-40B4-BE49-F238E27FC236}">
                <a16:creationId xmlns:a16="http://schemas.microsoft.com/office/drawing/2014/main" id="{8A9F54EF-6E1E-0484-937B-359F14EA2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61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8901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37251-B432-CAF2-6E8A-AAEC9F49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897F962-6C47-E068-BB86-15A55B0A177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61CA9B-CAED-B9C1-71C8-B08609C9306C}"/>
              </a:ext>
            </a:extLst>
          </p:cNvPr>
          <p:cNvSpPr txBox="1"/>
          <p:nvPr/>
        </p:nvSpPr>
        <p:spPr>
          <a:xfrm>
            <a:off x="680897" y="2409490"/>
            <a:ext cx="77822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すでに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帰ってきました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家に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has already come home.">
            <a:hlinkClick r:id="" action="ppaction://media"/>
            <a:extLst>
              <a:ext uri="{FF2B5EF4-FFF2-40B4-BE49-F238E27FC236}">
                <a16:creationId xmlns:a16="http://schemas.microsoft.com/office/drawing/2014/main" id="{77B07F29-D81D-787C-6266-69CAC01BA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161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990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A34E2-1301-0AE5-B00F-C73EB7AB3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m has already come home.">
            <a:hlinkClick r:id="" action="ppaction://media"/>
            <a:extLst>
              <a:ext uri="{FF2B5EF4-FFF2-40B4-BE49-F238E27FC236}">
                <a16:creationId xmlns:a16="http://schemas.microsoft.com/office/drawing/2014/main" id="{8496B561-4EBF-FC1E-6C0A-620E07E09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4225" y="1025525"/>
            <a:ext cx="406400" cy="406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B413B7-AE21-DC6D-69B6-8F9064F7847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734E9D-CF10-0585-7A9B-0E8A0F12D673}"/>
              </a:ext>
            </a:extLst>
          </p:cNvPr>
          <p:cNvSpPr txBox="1"/>
          <p:nvPr/>
        </p:nvSpPr>
        <p:spPr>
          <a:xfrm>
            <a:off x="989489" y="4128490"/>
            <a:ext cx="716502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already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come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FAE2BA-EEEF-3351-D0DE-A7D640E4DD80}"/>
              </a:ext>
            </a:extLst>
          </p:cNvPr>
          <p:cNvSpPr txBox="1"/>
          <p:nvPr/>
        </p:nvSpPr>
        <p:spPr>
          <a:xfrm>
            <a:off x="398719" y="885490"/>
            <a:ext cx="834656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すでに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帰ってきました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家に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6501889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BE7B2-22BC-2E5A-E94A-88E151542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AEB9E57-424B-FFFB-1E0C-FE978ED34AE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B39AA8-D8DC-2526-A553-A57E0A28E514}"/>
              </a:ext>
            </a:extLst>
          </p:cNvPr>
          <p:cNvSpPr txBox="1"/>
          <p:nvPr/>
        </p:nvSpPr>
        <p:spPr>
          <a:xfrm>
            <a:off x="794307" y="2409490"/>
            <a:ext cx="755538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already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[c---]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om has already come home.">
            <a:hlinkClick r:id="" action="ppaction://media"/>
            <a:extLst>
              <a:ext uri="{FF2B5EF4-FFF2-40B4-BE49-F238E27FC236}">
                <a16:creationId xmlns:a16="http://schemas.microsoft.com/office/drawing/2014/main" id="{823E59C0-AD53-F7A8-0374-564F1F33A8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4225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164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A8D5490-BBC2-4D9D-08D0-056C218E4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02" b="64368"/>
          <a:stretch/>
        </p:blipFill>
        <p:spPr>
          <a:xfrm>
            <a:off x="291931" y="1022216"/>
            <a:ext cx="8560139" cy="89762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had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lunch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just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「ちょうど、たった今」という意味をもちます。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856276"/>
            <a:ext cx="368217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私はちょうど昼食をとったところです。</a:t>
            </a:r>
          </a:p>
        </p:txBody>
      </p:sp>
    </p:spTree>
    <p:extLst>
      <p:ext uri="{BB962C8B-B14F-4D97-AF65-F5344CB8AC3E}">
        <p14:creationId xmlns:p14="http://schemas.microsoft.com/office/powerpoint/2010/main" val="169195057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3DC04-3ADA-8C10-BB61-F63D1F3CD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EB0792-19AC-4A4F-C398-EE13F9F27E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1CF497-D995-91CA-F1B1-D8512A09EE89}"/>
              </a:ext>
            </a:extLst>
          </p:cNvPr>
          <p:cNvSpPr txBox="1"/>
          <p:nvPr/>
        </p:nvSpPr>
        <p:spPr>
          <a:xfrm>
            <a:off x="398719" y="2409490"/>
            <a:ext cx="834656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すでに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帰ってきました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家に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om has already come home.">
            <a:hlinkClick r:id="" action="ppaction://media"/>
            <a:extLst>
              <a:ext uri="{FF2B5EF4-FFF2-40B4-BE49-F238E27FC236}">
                <a16:creationId xmlns:a16="http://schemas.microsoft.com/office/drawing/2014/main" id="{E4B16087-3CD4-735D-9D03-942D8D660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4225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25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6618D-211B-9A20-F20E-40B6E8397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 has already arrived at the station.">
            <a:hlinkClick r:id="" action="ppaction://media"/>
            <a:extLst>
              <a:ext uri="{FF2B5EF4-FFF2-40B4-BE49-F238E27FC236}">
                <a16:creationId xmlns:a16="http://schemas.microsoft.com/office/drawing/2014/main" id="{2FB15D1B-D978-F539-AFAA-B42605DD1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8375" y="1292225"/>
            <a:ext cx="406400" cy="406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11FAE74-C4BE-9BE5-BBA2-1C27D72BCD2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7440C2-5266-0B33-4613-04B0DE431F11}"/>
              </a:ext>
            </a:extLst>
          </p:cNvPr>
          <p:cNvSpPr txBox="1"/>
          <p:nvPr/>
        </p:nvSpPr>
        <p:spPr>
          <a:xfrm>
            <a:off x="936952" y="4128490"/>
            <a:ext cx="713962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already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arrived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the station.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580B86C-369D-0447-E3D1-A2240CBC3F7B}"/>
              </a:ext>
            </a:extLst>
          </p:cNvPr>
          <p:cNvSpPr txBox="1"/>
          <p:nvPr/>
        </p:nvSpPr>
        <p:spPr>
          <a:xfrm>
            <a:off x="936952" y="872790"/>
            <a:ext cx="72700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すでに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到着しました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駅に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7896393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086D3-5BA5-92DF-A7C0-82F106474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2216F19-7CC0-864A-BAA1-B3A884B6D6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4AF9FA-96AC-7972-68A9-F608754FB0EA}"/>
              </a:ext>
            </a:extLst>
          </p:cNvPr>
          <p:cNvSpPr txBox="1"/>
          <p:nvPr/>
        </p:nvSpPr>
        <p:spPr>
          <a:xfrm>
            <a:off x="410205" y="2409490"/>
            <a:ext cx="832358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[a------]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the station.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has already arrived at the station.">
            <a:hlinkClick r:id="" action="ppaction://media"/>
            <a:extLst>
              <a:ext uri="{FF2B5EF4-FFF2-40B4-BE49-F238E27FC236}">
                <a16:creationId xmlns:a16="http://schemas.microsoft.com/office/drawing/2014/main" id="{4BDF0A44-22EF-D4A4-7EF1-39A191C5E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8375" y="129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51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39A4B-5EA3-C2A7-8305-BD3DA9388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431541-EA52-FE42-34FF-1816A675326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5D2346-D090-6E49-12BE-3AEC712A5CF1}"/>
              </a:ext>
            </a:extLst>
          </p:cNvPr>
          <p:cNvSpPr txBox="1"/>
          <p:nvPr/>
        </p:nvSpPr>
        <p:spPr>
          <a:xfrm>
            <a:off x="936952" y="2409490"/>
            <a:ext cx="72700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すでに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到着しました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駅に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has already arrived at the station.">
            <a:hlinkClick r:id="" action="ppaction://media"/>
            <a:extLst>
              <a:ext uri="{FF2B5EF4-FFF2-40B4-BE49-F238E27FC236}">
                <a16:creationId xmlns:a16="http://schemas.microsoft.com/office/drawing/2014/main" id="{4D17C816-BD19-2B83-C53B-73D0E78F6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8375" y="129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952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59751-9613-5404-E7CA-4ED66A820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7A1DA72-62E3-A56C-C7E2-47C171A2F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588" b="31836"/>
          <a:stretch/>
        </p:blipFill>
        <p:spPr>
          <a:xfrm>
            <a:off x="291931" y="1022216"/>
            <a:ext cx="8560139" cy="104022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01EF06-3A63-DADF-F389-C561866CF48E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59457C-3B00-1A56-B9D4-952B25EC9AA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Yui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cleaned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room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yet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疑問文で、 「もう～しましたか？」という意味をもちます。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2014613-E443-7940-A4B2-B2AD2BAA9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015AC0-E9D4-9D7E-2E18-78DFC17AEAA4}"/>
              </a:ext>
            </a:extLst>
          </p:cNvPr>
          <p:cNvSpPr txBox="1"/>
          <p:nvPr/>
        </p:nvSpPr>
        <p:spPr>
          <a:xfrm>
            <a:off x="1032443" y="2123258"/>
            <a:ext cx="391706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ユイはもうその部屋を掃除しましたか。</a:t>
            </a:r>
          </a:p>
        </p:txBody>
      </p:sp>
    </p:spTree>
    <p:extLst>
      <p:ext uri="{BB962C8B-B14F-4D97-AF65-F5344CB8AC3E}">
        <p14:creationId xmlns:p14="http://schemas.microsoft.com/office/powerpoint/2010/main" val="65310391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0458A-F657-485E-085C-DA1E129D9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E66FAAD-4C98-650C-BA8F-423F656E0D3A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E7D656-FAF7-7828-1333-0600F3F0FE47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2B664B8-CCC5-E932-06E5-200306673C01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00051B-BEE2-AFF2-C460-97DD0CFCC96E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2AB89B2-C750-B9B8-DAED-F6E6F4708080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44922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AF378-C4F5-CF68-A7EA-6D65142C9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s Yui cleaned the room yet">
            <a:hlinkClick r:id="" action="ppaction://media"/>
            <a:extLst>
              <a:ext uri="{FF2B5EF4-FFF2-40B4-BE49-F238E27FC236}">
                <a16:creationId xmlns:a16="http://schemas.microsoft.com/office/drawing/2014/main" id="{68B567B9-8047-C4C9-9DF9-0EEDA208B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8375" y="2212975"/>
            <a:ext cx="406400" cy="4064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A29DDF9-CDA9-7537-9A1C-80C112F02C6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81B78D-E7DA-E369-570D-190FDC870F1B}"/>
              </a:ext>
            </a:extLst>
          </p:cNvPr>
          <p:cNvSpPr txBox="1"/>
          <p:nvPr/>
        </p:nvSpPr>
        <p:spPr>
          <a:xfrm>
            <a:off x="1883287" y="4128490"/>
            <a:ext cx="537742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Yui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cleaned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room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yet?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A5EB43-8808-DE88-7DB7-A49100D1233F}"/>
              </a:ext>
            </a:extLst>
          </p:cNvPr>
          <p:cNvSpPr txBox="1"/>
          <p:nvPr/>
        </p:nvSpPr>
        <p:spPr>
          <a:xfrm>
            <a:off x="1367466" y="690490"/>
            <a:ext cx="64090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ユイは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掃除しましたか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その部屋を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もう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32261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EA8D6-24DE-DBAA-3B7C-15CBCBC65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9BC7A8-AABF-CD18-0E4D-E1F204FA74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AF296D-F279-3972-2614-F35176B6D462}"/>
              </a:ext>
            </a:extLst>
          </p:cNvPr>
          <p:cNvSpPr txBox="1"/>
          <p:nvPr/>
        </p:nvSpPr>
        <p:spPr>
          <a:xfrm>
            <a:off x="1600550" y="2409490"/>
            <a:ext cx="59429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Yui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room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yet?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Has Yui cleaned the room yet">
            <a:hlinkClick r:id="" action="ppaction://media"/>
            <a:extLst>
              <a:ext uri="{FF2B5EF4-FFF2-40B4-BE49-F238E27FC236}">
                <a16:creationId xmlns:a16="http://schemas.microsoft.com/office/drawing/2014/main" id="{F9102EC4-97AA-56E9-A0F2-6C09C4201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8375" y="2212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055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8F33D-BFD1-D66E-ABC3-C5CEE4905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A0D8E6-13B6-EE52-8BEB-28CA2D7BCC6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0381752-B974-5403-588B-6EDB908D040E}"/>
              </a:ext>
            </a:extLst>
          </p:cNvPr>
          <p:cNvSpPr txBox="1"/>
          <p:nvPr/>
        </p:nvSpPr>
        <p:spPr>
          <a:xfrm>
            <a:off x="1367467" y="2409490"/>
            <a:ext cx="64090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ユイは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掃除しましたか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その部屋を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もう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Has Yui cleaned the room yet">
            <a:hlinkClick r:id="" action="ppaction://media"/>
            <a:extLst>
              <a:ext uri="{FF2B5EF4-FFF2-40B4-BE49-F238E27FC236}">
                <a16:creationId xmlns:a16="http://schemas.microsoft.com/office/drawing/2014/main" id="{43FA9607-E50C-D1E4-742A-0BCBE318A8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8375" y="2212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362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575F3-C299-6BA2-5550-5B576A843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s she cleaned the room yet">
            <a:hlinkClick r:id="" action="ppaction://media"/>
            <a:extLst>
              <a:ext uri="{FF2B5EF4-FFF2-40B4-BE49-F238E27FC236}">
                <a16:creationId xmlns:a16="http://schemas.microsoft.com/office/drawing/2014/main" id="{B783DAA4-C690-5473-6B5F-04F8CBBED6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8525" y="1838325"/>
            <a:ext cx="406400" cy="406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A96954B-FD1A-05C8-DAFF-9E899E890B9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AE4CB6-3B53-CB07-C5DA-98D15E054742}"/>
              </a:ext>
            </a:extLst>
          </p:cNvPr>
          <p:cNvSpPr txBox="1"/>
          <p:nvPr/>
        </p:nvSpPr>
        <p:spPr>
          <a:xfrm>
            <a:off x="1788807" y="4128490"/>
            <a:ext cx="556638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cleaned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room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yet?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303481-52AA-19A7-4654-72C00ACA82B2}"/>
              </a:ext>
            </a:extLst>
          </p:cNvPr>
          <p:cNvSpPr txBox="1"/>
          <p:nvPr/>
        </p:nvSpPr>
        <p:spPr>
          <a:xfrm>
            <a:off x="1367467" y="818815"/>
            <a:ext cx="64090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掃除しましたか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その部屋を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もう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4963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119DC-0E6A-90F4-F4EC-797CE531F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DBBD191-83EB-3190-AAFB-3ED6793A9FF5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3C2AAAF-2139-2E4F-DE6B-62A40B8C725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7B40D5-4C33-8EC5-C9EF-B118D9B7ECBF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734CB5-2411-6A21-EB0A-65E01B2074E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C91FE1E-B7FC-8FC3-0010-BD5A2CABB18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34362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72DAD-24A6-15F4-4A3F-1CAD5B7EA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F2328F-57F1-9C85-D0A2-149C4797DD1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0A78182-572F-96E8-8CBF-D8881F78151E}"/>
              </a:ext>
            </a:extLst>
          </p:cNvPr>
          <p:cNvSpPr txBox="1"/>
          <p:nvPr/>
        </p:nvSpPr>
        <p:spPr>
          <a:xfrm>
            <a:off x="1508487" y="2409490"/>
            <a:ext cx="612702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room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[y--]?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Has she cleaned the room yet">
            <a:hlinkClick r:id="" action="ppaction://media"/>
            <a:extLst>
              <a:ext uri="{FF2B5EF4-FFF2-40B4-BE49-F238E27FC236}">
                <a16:creationId xmlns:a16="http://schemas.microsoft.com/office/drawing/2014/main" id="{AFD8DBC7-C2D2-697B-8D2D-541709D2B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8525" y="1838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9275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210E5-F85B-B062-24EA-1357DDDC8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738577-6D90-E96A-F312-3FC2FA9669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F0B3C8-21AC-5AE3-8CD5-CB9A8A2BF63A}"/>
              </a:ext>
            </a:extLst>
          </p:cNvPr>
          <p:cNvSpPr txBox="1"/>
          <p:nvPr/>
        </p:nvSpPr>
        <p:spPr>
          <a:xfrm>
            <a:off x="1367467" y="2409490"/>
            <a:ext cx="64090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掃除しましたか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その部屋を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もう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Has she cleaned the room yet">
            <a:hlinkClick r:id="" action="ppaction://media"/>
            <a:extLst>
              <a:ext uri="{FF2B5EF4-FFF2-40B4-BE49-F238E27FC236}">
                <a16:creationId xmlns:a16="http://schemas.microsoft.com/office/drawing/2014/main" id="{DEA86CD5-0F7E-C371-A0D0-B295C84177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8525" y="1838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285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ABEDD-DE8E-3044-2825-7016DF23E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s she washed the dishes yet">
            <a:hlinkClick r:id="" action="ppaction://media"/>
            <a:extLst>
              <a:ext uri="{FF2B5EF4-FFF2-40B4-BE49-F238E27FC236}">
                <a16:creationId xmlns:a16="http://schemas.microsoft.com/office/drawing/2014/main" id="{DDCA476E-0ACC-5446-1F57-4F2D24493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1525" y="2047875"/>
            <a:ext cx="406400" cy="406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F2906D1-5EC8-CF35-109F-5C260B31787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D6C34C9-9929-2EC4-67CA-A537BED91C9F}"/>
              </a:ext>
            </a:extLst>
          </p:cNvPr>
          <p:cNvSpPr txBox="1"/>
          <p:nvPr/>
        </p:nvSpPr>
        <p:spPr>
          <a:xfrm>
            <a:off x="1788808" y="4062121"/>
            <a:ext cx="556638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washed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dishes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yet?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B2AEA5-9AB1-E74C-0E4A-C9D16E183888}"/>
              </a:ext>
            </a:extLst>
          </p:cNvPr>
          <p:cNvSpPr txBox="1"/>
          <p:nvPr/>
        </p:nvSpPr>
        <p:spPr>
          <a:xfrm>
            <a:off x="1607098" y="756859"/>
            <a:ext cx="592980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洗い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ましたか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その皿たちを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もう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0647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DD62B-5DB8-AB39-CE99-4B87437C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557FAC-9069-5715-F16A-A3A6AC1A65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35467A-F7B5-3206-7A75-A50A8E7EEE10}"/>
              </a:ext>
            </a:extLst>
          </p:cNvPr>
          <p:cNvSpPr txBox="1"/>
          <p:nvPr/>
        </p:nvSpPr>
        <p:spPr>
          <a:xfrm>
            <a:off x="1542279" y="2409490"/>
            <a:ext cx="605944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dishes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[y--]?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Has she washed the dishes yet">
            <a:hlinkClick r:id="" action="ppaction://media"/>
            <a:extLst>
              <a:ext uri="{FF2B5EF4-FFF2-40B4-BE49-F238E27FC236}">
                <a16:creationId xmlns:a16="http://schemas.microsoft.com/office/drawing/2014/main" id="{BB8E91AA-5282-CB48-D0E2-39A888121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1525" y="2047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502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61F52-2A9B-B55D-0E82-5784969A4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1CFB8E9-2549-9683-3A49-18CE5FBFCA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9C2A01B-FC1E-DB51-71C1-F2F1A444EC64}"/>
              </a:ext>
            </a:extLst>
          </p:cNvPr>
          <p:cNvSpPr txBox="1"/>
          <p:nvPr/>
        </p:nvSpPr>
        <p:spPr>
          <a:xfrm>
            <a:off x="1607098" y="2409490"/>
            <a:ext cx="592980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洗い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ましたか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その皿たちを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もう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Has she washed the dishes yet">
            <a:hlinkClick r:id="" action="ppaction://media"/>
            <a:extLst>
              <a:ext uri="{FF2B5EF4-FFF2-40B4-BE49-F238E27FC236}">
                <a16:creationId xmlns:a16="http://schemas.microsoft.com/office/drawing/2014/main" id="{3A4EE280-BA66-BBF5-3B2E-4CC0CD8F17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1525" y="2047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0330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7F979-422F-6118-0018-4A20565B0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2C83A64-FF5A-9DC3-6A94-CD1EC3EE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616" b="19159"/>
          <a:stretch/>
        </p:blipFill>
        <p:spPr>
          <a:xfrm>
            <a:off x="291931" y="1022216"/>
            <a:ext cx="8560139" cy="68455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D30CAD4-7CF6-DE41-B2F7-B8949354C46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1480B0-9374-4D5E-263E-0A6F12371E0E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not cleaned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room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yet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否定文で、 「まだ～していない」という意味をもちます。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CB6D242-9A82-9937-995E-52494F27A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2E0FB2-2388-29B1-E9CC-7A6D5A50DF84}"/>
              </a:ext>
            </a:extLst>
          </p:cNvPr>
          <p:cNvSpPr txBox="1"/>
          <p:nvPr/>
        </p:nvSpPr>
        <p:spPr>
          <a:xfrm>
            <a:off x="1032442" y="1856276"/>
            <a:ext cx="427778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彼女はまだその部屋を掃除していません。</a:t>
            </a:r>
          </a:p>
        </p:txBody>
      </p:sp>
    </p:spTree>
    <p:extLst>
      <p:ext uri="{BB962C8B-B14F-4D97-AF65-F5344CB8AC3E}">
        <p14:creationId xmlns:p14="http://schemas.microsoft.com/office/powerpoint/2010/main" val="14872392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E05E5-4DC7-3592-53E8-618D50707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5035F9B-3C05-D509-B4B3-BDECCE9ADCE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66A38FC-CF00-C9F0-9E33-B1C2AE2E4ED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C6B98E5-1DEA-FDD8-7B38-6D0F3AB18C7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2AB227-93E8-3651-3C7A-33423B33C3E8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71F29F1A-FC6D-3313-FC4D-EA08ED1CDB1E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763812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0D773-7B9F-D266-7A88-97A653B30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e has not cleaned the room yet.">
            <a:hlinkClick r:id="" action="ppaction://media"/>
            <a:extLst>
              <a:ext uri="{FF2B5EF4-FFF2-40B4-BE49-F238E27FC236}">
                <a16:creationId xmlns:a16="http://schemas.microsoft.com/office/drawing/2014/main" id="{D93EF4F4-776F-335F-626A-044586FBE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9025" y="898525"/>
            <a:ext cx="406400" cy="4064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B13383C-57B0-6569-A504-7957EAC7B51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5F4619-03AC-740E-6A49-CE73687ED2EF}"/>
              </a:ext>
            </a:extLst>
          </p:cNvPr>
          <p:cNvSpPr txBox="1"/>
          <p:nvPr/>
        </p:nvSpPr>
        <p:spPr>
          <a:xfrm>
            <a:off x="1255337" y="4128490"/>
            <a:ext cx="663332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 not cleaned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room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BFF294-63AF-E8BC-584E-E766BB8C34E6}"/>
              </a:ext>
            </a:extLst>
          </p:cNvPr>
          <p:cNvSpPr txBox="1"/>
          <p:nvPr/>
        </p:nvSpPr>
        <p:spPr>
          <a:xfrm>
            <a:off x="1071421" y="756859"/>
            <a:ext cx="700115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掃除していません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その部屋を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まだ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65254686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943D1-1CDA-DF98-A783-86BE2C2A2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11EFE86-4F00-F4F0-2E5B-7BA17F21D7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8FF4D0-EB21-1225-7ACE-8AF8EAEC55D8}"/>
              </a:ext>
            </a:extLst>
          </p:cNvPr>
          <p:cNvSpPr txBox="1"/>
          <p:nvPr/>
        </p:nvSpPr>
        <p:spPr>
          <a:xfrm>
            <a:off x="739728" y="2409490"/>
            <a:ext cx="766454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[n--] [c------]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room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e has not cleaned the room yet.">
            <a:hlinkClick r:id="" action="ppaction://media"/>
            <a:extLst>
              <a:ext uri="{FF2B5EF4-FFF2-40B4-BE49-F238E27FC236}">
                <a16:creationId xmlns:a16="http://schemas.microsoft.com/office/drawing/2014/main" id="{6CE392E4-056D-27A1-6178-5D149D9C1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9025" y="898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41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B172D-C2FF-38EA-4AB0-81CFCA462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E203A7-CBF8-D2F0-BF8C-582E42EAE1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4F7287-136F-0764-8AF6-6CE16C6033C0}"/>
              </a:ext>
            </a:extLst>
          </p:cNvPr>
          <p:cNvSpPr txBox="1"/>
          <p:nvPr/>
        </p:nvSpPr>
        <p:spPr>
          <a:xfrm>
            <a:off x="1071422" y="2409490"/>
            <a:ext cx="700115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掃除していません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その部屋を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まだ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e has not cleaned the room yet.">
            <a:hlinkClick r:id="" action="ppaction://media"/>
            <a:extLst>
              <a:ext uri="{FF2B5EF4-FFF2-40B4-BE49-F238E27FC236}">
                <a16:creationId xmlns:a16="http://schemas.microsoft.com/office/drawing/2014/main" id="{66B077A0-562C-CF60-A3EC-4A1C0D90AE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9025" y="898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5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DBA44-CC72-33F6-A1F7-1D732D615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 have just had lunch.">
            <a:hlinkClick r:id="" action="ppaction://media"/>
            <a:extLst>
              <a:ext uri="{FF2B5EF4-FFF2-40B4-BE49-F238E27FC236}">
                <a16:creationId xmlns:a16="http://schemas.microsoft.com/office/drawing/2014/main" id="{F26B3A73-0A8D-5982-EE4F-A8DBE00257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3825" y="1552575"/>
            <a:ext cx="406400" cy="4064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F245E0E-B4A1-8D1D-14DC-9338A2DE028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C23745-B021-32C6-7CB0-205BDBAE052E}"/>
              </a:ext>
            </a:extLst>
          </p:cNvPr>
          <p:cNvSpPr txBox="1"/>
          <p:nvPr/>
        </p:nvSpPr>
        <p:spPr>
          <a:xfrm>
            <a:off x="824229" y="4636321"/>
            <a:ext cx="749553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just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had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lunch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580679-135B-8C07-E602-C6C0AEC2E096}"/>
              </a:ext>
            </a:extLst>
          </p:cNvPr>
          <p:cNvSpPr txBox="1"/>
          <p:nvPr/>
        </p:nvSpPr>
        <p:spPr>
          <a:xfrm>
            <a:off x="858520" y="824751"/>
            <a:ext cx="742695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ちょうど 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とったところです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63404112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D2BF9-E5AD-F44B-82B7-894D7FC75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e has not cleaned her room yet.">
            <a:hlinkClick r:id="" action="ppaction://media"/>
            <a:extLst>
              <a:ext uri="{FF2B5EF4-FFF2-40B4-BE49-F238E27FC236}">
                <a16:creationId xmlns:a16="http://schemas.microsoft.com/office/drawing/2014/main" id="{0133DDD4-4243-CBCE-E4D7-809AB36C5B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9475" y="1355725"/>
            <a:ext cx="406400" cy="406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68497FD-4DA5-B28E-0E16-954F032AC94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00FADDB-267A-E103-77C8-6BFAC8DCA2A6}"/>
              </a:ext>
            </a:extLst>
          </p:cNvPr>
          <p:cNvSpPr txBox="1"/>
          <p:nvPr/>
        </p:nvSpPr>
        <p:spPr>
          <a:xfrm>
            <a:off x="1255338" y="4128490"/>
            <a:ext cx="663332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 not cleaned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room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D2C20F-2CB7-A4CA-4CCF-7F24F4353133}"/>
              </a:ext>
            </a:extLst>
          </p:cNvPr>
          <p:cNvSpPr txBox="1"/>
          <p:nvPr/>
        </p:nvSpPr>
        <p:spPr>
          <a:xfrm>
            <a:off x="1071421" y="690490"/>
            <a:ext cx="700115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掃除していません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彼女の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部屋を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まだ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17461955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53515-E4EF-B50F-7F0D-99790C2D7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2F2E39-FA94-7712-E7CB-E39B9F7A7D3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9384FD-1759-870E-4AC6-686E5F04BA87}"/>
              </a:ext>
            </a:extLst>
          </p:cNvPr>
          <p:cNvSpPr txBox="1"/>
          <p:nvPr/>
        </p:nvSpPr>
        <p:spPr>
          <a:xfrm>
            <a:off x="739728" y="2409490"/>
            <a:ext cx="766454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[n--] [c------]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room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has not cleaned her room yet.">
            <a:hlinkClick r:id="" action="ppaction://media"/>
            <a:extLst>
              <a:ext uri="{FF2B5EF4-FFF2-40B4-BE49-F238E27FC236}">
                <a16:creationId xmlns:a16="http://schemas.microsoft.com/office/drawing/2014/main" id="{FC110409-01E1-4286-437F-8B287F79A4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9475" y="1355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72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86ABE-7EC7-32CA-DFC3-7EEAEF2CD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92A64ED-EBA0-4923-8794-4E01D825C37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5A74CC-944F-B46A-92C7-B43D7365D42F}"/>
              </a:ext>
            </a:extLst>
          </p:cNvPr>
          <p:cNvSpPr txBox="1"/>
          <p:nvPr/>
        </p:nvSpPr>
        <p:spPr>
          <a:xfrm>
            <a:off x="1071422" y="2409490"/>
            <a:ext cx="700115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掃除していません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彼女の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部屋を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まだ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has not cleaned her room yet.">
            <a:hlinkClick r:id="" action="ppaction://media"/>
            <a:extLst>
              <a:ext uri="{FF2B5EF4-FFF2-40B4-BE49-F238E27FC236}">
                <a16:creationId xmlns:a16="http://schemas.microsoft.com/office/drawing/2014/main" id="{F7EDAC0B-CDDC-2F22-4BAA-8986DB39A9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9475" y="1355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6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20B84-CC34-C6D9-7382-A1A50E1C4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e has not read this book yet.">
            <a:hlinkClick r:id="" action="ppaction://media"/>
            <a:extLst>
              <a:ext uri="{FF2B5EF4-FFF2-40B4-BE49-F238E27FC236}">
                <a16:creationId xmlns:a16="http://schemas.microsoft.com/office/drawing/2014/main" id="{F28DC6BD-0C2D-DB25-E232-9FEB6945D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07575" y="1901825"/>
            <a:ext cx="406400" cy="406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059211-A0CA-A8BB-27B1-EE254D29C95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E8E796-BE73-1A19-3506-23CC7059D2C6}"/>
              </a:ext>
            </a:extLst>
          </p:cNvPr>
          <p:cNvSpPr txBox="1"/>
          <p:nvPr/>
        </p:nvSpPr>
        <p:spPr>
          <a:xfrm>
            <a:off x="1320123" y="4062121"/>
            <a:ext cx="566541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 not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book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D606B7-0463-767D-C8BD-6139E15605A1}"/>
              </a:ext>
            </a:extLst>
          </p:cNvPr>
          <p:cNvSpPr txBox="1"/>
          <p:nvPr/>
        </p:nvSpPr>
        <p:spPr>
          <a:xfrm>
            <a:off x="1320123" y="831080"/>
            <a:ext cx="650375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読んで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いません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この本を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まだ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13087124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6052C-205F-461E-DD01-52714659F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39B5399-B723-1A9A-4E9A-465B303CD3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23B4E0-33D3-6DA8-337E-33EB4EC7426C}"/>
              </a:ext>
            </a:extLst>
          </p:cNvPr>
          <p:cNvSpPr txBox="1"/>
          <p:nvPr/>
        </p:nvSpPr>
        <p:spPr>
          <a:xfrm>
            <a:off x="1140828" y="2409490"/>
            <a:ext cx="686234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[n--]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book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has not read this book yet.">
            <a:hlinkClick r:id="" action="ppaction://media"/>
            <a:extLst>
              <a:ext uri="{FF2B5EF4-FFF2-40B4-BE49-F238E27FC236}">
                <a16:creationId xmlns:a16="http://schemas.microsoft.com/office/drawing/2014/main" id="{8CB5EDAD-A533-6DF6-1902-A3F600294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07575" y="19018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840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78DFB-D53F-6EA2-BBAC-DFA7211EF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390A74-4668-3061-58B4-93962F0246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A4D1AB-C387-C868-A540-FA85DBA8F59D}"/>
              </a:ext>
            </a:extLst>
          </p:cNvPr>
          <p:cNvSpPr txBox="1"/>
          <p:nvPr/>
        </p:nvSpPr>
        <p:spPr>
          <a:xfrm>
            <a:off x="1320123" y="2409490"/>
            <a:ext cx="650375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読んで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いません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この本を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まだ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has not read this book yet.">
            <a:hlinkClick r:id="" action="ppaction://media"/>
            <a:extLst>
              <a:ext uri="{FF2B5EF4-FFF2-40B4-BE49-F238E27FC236}">
                <a16:creationId xmlns:a16="http://schemas.microsoft.com/office/drawing/2014/main" id="{4ABE2FE0-E694-E126-6293-110E5E9F05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07575" y="19018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820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15F5C-F61D-FE2F-D10E-E3CAEA2DB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447C35B-DFF5-1DB7-5224-527B07D3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900" b="5017"/>
          <a:stretch/>
        </p:blipFill>
        <p:spPr>
          <a:xfrm>
            <a:off x="291931" y="1022216"/>
            <a:ext cx="8560139" cy="78856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B695319-BD56-F9F8-BBBD-6C6108D34E99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F74A4B-5F27-C34C-509C-82CAC993798F}"/>
              </a:ext>
            </a:extLst>
          </p:cNvPr>
          <p:cNvSpPr txBox="1"/>
          <p:nvPr/>
        </p:nvSpPr>
        <p:spPr>
          <a:xfrm>
            <a:off x="537493" y="3677650"/>
            <a:ext cx="806901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lost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key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8FB20AC-94BE-7075-419F-5CD502EF3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EE4195-79C7-5583-DA20-DA55FC76880F}"/>
              </a:ext>
            </a:extLst>
          </p:cNvPr>
          <p:cNvSpPr txBox="1"/>
          <p:nvPr/>
        </p:nvSpPr>
        <p:spPr>
          <a:xfrm>
            <a:off x="1032443" y="1856276"/>
            <a:ext cx="368217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私は私の鍵をなくしてしまいました。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1610425673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F518A-1530-8369-7D1B-47F71D5FF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F52878B-4C1F-0902-C172-48BC8254856A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23AB38B-6797-05B2-0BB9-FD13B149CC9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653EED9-EC7C-424F-335C-BBBA8ECB1C7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112FC1-A6BF-1475-E197-2E34C96CEAB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E8DF905-8C8C-8864-3189-14F943BE445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354017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60C33-90F1-AB1C-1C69-A0BA00DAC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 have lost my key.">
            <a:hlinkClick r:id="" action="ppaction://media"/>
            <a:extLst>
              <a:ext uri="{FF2B5EF4-FFF2-40B4-BE49-F238E27FC236}">
                <a16:creationId xmlns:a16="http://schemas.microsoft.com/office/drawing/2014/main" id="{B69F4999-F4D1-6881-45A3-94467526C6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0125" y="688975"/>
            <a:ext cx="406400" cy="406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01DF9B-0ED7-4B8A-56E9-0FB99E592B3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252357-591C-8C9D-4702-395DC358F9C6}"/>
              </a:ext>
            </a:extLst>
          </p:cNvPr>
          <p:cNvSpPr txBox="1"/>
          <p:nvPr/>
        </p:nvSpPr>
        <p:spPr>
          <a:xfrm>
            <a:off x="1194694" y="4636321"/>
            <a:ext cx="675461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lost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key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DAFB3D-47C3-18FF-2B29-A245AC6584B7}"/>
              </a:ext>
            </a:extLst>
          </p:cNvPr>
          <p:cNvSpPr txBox="1"/>
          <p:nvPr/>
        </p:nvSpPr>
        <p:spPr>
          <a:xfrm>
            <a:off x="777758" y="892175"/>
            <a:ext cx="75884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なくしてしまいました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私の鍵を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4058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E4662-5A64-E55D-DC90-C45C3D2BA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BFE059-A0C9-1722-C8EE-4CFEFB447D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F7EE22-0653-0C0B-8CD5-6E475AAEABE3}"/>
              </a:ext>
            </a:extLst>
          </p:cNvPr>
          <p:cNvSpPr txBox="1"/>
          <p:nvPr/>
        </p:nvSpPr>
        <p:spPr>
          <a:xfrm>
            <a:off x="838517" y="2917321"/>
            <a:ext cx="746696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[l---]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key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I have lost my key.">
            <a:hlinkClick r:id="" action="ppaction://media"/>
            <a:extLst>
              <a:ext uri="{FF2B5EF4-FFF2-40B4-BE49-F238E27FC236}">
                <a16:creationId xmlns:a16="http://schemas.microsoft.com/office/drawing/2014/main" id="{5C6BE961-F9B1-2FF9-FE91-A4FBD2BBC8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0125" y="688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862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D9B6A-BEAF-DB3B-2A5E-0DC5CE32E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A200CE-AD2C-E9AB-679A-13222FBDE0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0C3C96-A385-1366-47A9-50D90EB5DCCC}"/>
              </a:ext>
            </a:extLst>
          </p:cNvPr>
          <p:cNvSpPr txBox="1"/>
          <p:nvPr/>
        </p:nvSpPr>
        <p:spPr>
          <a:xfrm>
            <a:off x="514350" y="2917321"/>
            <a:ext cx="811529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just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[h--]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lunch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just had lunch.">
            <a:hlinkClick r:id="" action="ppaction://media"/>
            <a:extLst>
              <a:ext uri="{FF2B5EF4-FFF2-40B4-BE49-F238E27FC236}">
                <a16:creationId xmlns:a16="http://schemas.microsoft.com/office/drawing/2014/main" id="{0085CE1D-1E6F-2D47-EE42-E8F16CE0D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3825" y="1552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927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78B75-EBC5-3F27-F062-CE153A719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068132-A94B-C71D-91D4-5E40216E76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47B5747-1DC5-1B63-62C5-AE013212F8B3}"/>
              </a:ext>
            </a:extLst>
          </p:cNvPr>
          <p:cNvSpPr txBox="1"/>
          <p:nvPr/>
        </p:nvSpPr>
        <p:spPr>
          <a:xfrm>
            <a:off x="777758" y="2409490"/>
            <a:ext cx="75884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なくしてしまいました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私の鍵を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I have lost my key.">
            <a:hlinkClick r:id="" action="ppaction://media"/>
            <a:extLst>
              <a:ext uri="{FF2B5EF4-FFF2-40B4-BE49-F238E27FC236}">
                <a16:creationId xmlns:a16="http://schemas.microsoft.com/office/drawing/2014/main" id="{DA961A0B-EE58-A008-C9BB-320421C94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0125" y="688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11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F2BDF-CF7E-2A3C-23AD-DEF4DDBFD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 have lost a new bag.">
            <a:hlinkClick r:id="" action="ppaction://media"/>
            <a:extLst>
              <a:ext uri="{FF2B5EF4-FFF2-40B4-BE49-F238E27FC236}">
                <a16:creationId xmlns:a16="http://schemas.microsoft.com/office/drawing/2014/main" id="{E501E5E4-FFFC-3F1E-A8F8-96C453EEF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2325" y="1127125"/>
            <a:ext cx="406400" cy="406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88694D2-297A-0D11-E704-39C4DFF391C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FBAA08-5D74-3570-B11A-9DF9C02C989F}"/>
              </a:ext>
            </a:extLst>
          </p:cNvPr>
          <p:cNvSpPr txBox="1"/>
          <p:nvPr/>
        </p:nvSpPr>
        <p:spPr>
          <a:xfrm>
            <a:off x="731779" y="4636321"/>
            <a:ext cx="768044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lost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new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0FCA27-1137-1A76-6004-B8BD7C8D56CB}"/>
              </a:ext>
            </a:extLst>
          </p:cNvPr>
          <p:cNvSpPr txBox="1"/>
          <p:nvPr/>
        </p:nvSpPr>
        <p:spPr>
          <a:xfrm>
            <a:off x="777758" y="758803"/>
            <a:ext cx="75884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なくしてしまいました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新しいかばんを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0521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2041B-25D2-88A4-B738-6A5AC83A1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C5DA67-73D3-857D-EC0D-A134873A357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BEBECA-D0DD-B1FD-AE41-CE54F38EEB73}"/>
              </a:ext>
            </a:extLst>
          </p:cNvPr>
          <p:cNvSpPr txBox="1"/>
          <p:nvPr/>
        </p:nvSpPr>
        <p:spPr>
          <a:xfrm>
            <a:off x="342900" y="2917321"/>
            <a:ext cx="845819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[l---]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new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I have lost a new bag.">
            <a:hlinkClick r:id="" action="ppaction://media"/>
            <a:extLst>
              <a:ext uri="{FF2B5EF4-FFF2-40B4-BE49-F238E27FC236}">
                <a16:creationId xmlns:a16="http://schemas.microsoft.com/office/drawing/2014/main" id="{20E6519F-3971-7643-4D22-F7D22C313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2325" y="1127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20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49F61-107D-9CB0-760E-288375DCE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38A31F-3814-4C99-246B-24A475705B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DC612D-D95D-A9ED-448C-0C12D020478F}"/>
              </a:ext>
            </a:extLst>
          </p:cNvPr>
          <p:cNvSpPr txBox="1"/>
          <p:nvPr/>
        </p:nvSpPr>
        <p:spPr>
          <a:xfrm>
            <a:off x="777758" y="2409490"/>
            <a:ext cx="75884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なくしてしまいました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新しいかばんを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I have lost a new bag.">
            <a:hlinkClick r:id="" action="ppaction://media"/>
            <a:extLst>
              <a:ext uri="{FF2B5EF4-FFF2-40B4-BE49-F238E27FC236}">
                <a16:creationId xmlns:a16="http://schemas.microsoft.com/office/drawing/2014/main" id="{6033E3F3-9A82-520C-463F-FBDACBA4DA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2325" y="1127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133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8DF22-6332-D7AB-0096-89EBCDAAF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 has lost a new bag.">
            <a:hlinkClick r:id="" action="ppaction://media"/>
            <a:extLst>
              <a:ext uri="{FF2B5EF4-FFF2-40B4-BE49-F238E27FC236}">
                <a16:creationId xmlns:a16="http://schemas.microsoft.com/office/drawing/2014/main" id="{407826F6-6947-962F-1FF5-0CA7B88A66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6125" y="1571625"/>
            <a:ext cx="406400" cy="406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5CF37F-9BF6-948F-D491-A3E2FFAE230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CCE909-79A5-5E16-46D3-56B43E16D383}"/>
              </a:ext>
            </a:extLst>
          </p:cNvPr>
          <p:cNvSpPr txBox="1"/>
          <p:nvPr/>
        </p:nvSpPr>
        <p:spPr>
          <a:xfrm>
            <a:off x="606049" y="4636321"/>
            <a:ext cx="793190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lost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new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5D74A5-C757-6B6F-C91D-15CF5C32F57C}"/>
              </a:ext>
            </a:extLst>
          </p:cNvPr>
          <p:cNvSpPr txBox="1"/>
          <p:nvPr/>
        </p:nvSpPr>
        <p:spPr>
          <a:xfrm>
            <a:off x="777758" y="958515"/>
            <a:ext cx="75884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なくしてしまいました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新しいかばんを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6987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DF1D6-92D4-9D5B-ABE2-92CF53CC9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C5F383-D21F-D89B-DE15-6782A3338BA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5F7599-5429-D8DD-89DA-FD9DCFEC0603}"/>
              </a:ext>
            </a:extLst>
          </p:cNvPr>
          <p:cNvSpPr txBox="1"/>
          <p:nvPr/>
        </p:nvSpPr>
        <p:spPr>
          <a:xfrm>
            <a:off x="171450" y="2917321"/>
            <a:ext cx="880109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[l---]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new bag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He has lost a new bag.">
            <a:hlinkClick r:id="" action="ppaction://media"/>
            <a:extLst>
              <a:ext uri="{FF2B5EF4-FFF2-40B4-BE49-F238E27FC236}">
                <a16:creationId xmlns:a16="http://schemas.microsoft.com/office/drawing/2014/main" id="{E2F2DE4D-B14E-FF71-C763-A54446A56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6125" y="1571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11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F6724-783B-FCF0-962C-F25B0A318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6ECD1A-98F7-C744-1A49-61AAF83F3C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C152E9-E36C-679A-37D1-2EA071063DA9}"/>
              </a:ext>
            </a:extLst>
          </p:cNvPr>
          <p:cNvSpPr txBox="1"/>
          <p:nvPr/>
        </p:nvSpPr>
        <p:spPr>
          <a:xfrm>
            <a:off x="777758" y="2409490"/>
            <a:ext cx="75884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なくしてしまいました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新しいかばんを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endParaRPr kumimoji="1"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He has lost a new bag.">
            <a:hlinkClick r:id="" action="ppaction://media"/>
            <a:extLst>
              <a:ext uri="{FF2B5EF4-FFF2-40B4-BE49-F238E27FC236}">
                <a16:creationId xmlns:a16="http://schemas.microsoft.com/office/drawing/2014/main" id="{7B7A7F1E-A0BB-A36C-793B-5C5715B26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6125" y="1571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351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7DEF4-DD02-6972-FC85-716E587D0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CE68AB8-DD68-37FA-D703-B7E04863161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9B5E5D-A5A0-F780-6875-8F1809CD54A8}"/>
              </a:ext>
            </a:extLst>
          </p:cNvPr>
          <p:cNvSpPr txBox="1"/>
          <p:nvPr/>
        </p:nvSpPr>
        <p:spPr>
          <a:xfrm>
            <a:off x="839296" y="2409490"/>
            <a:ext cx="74654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ちょうど 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とったところです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just had lunch.">
            <a:hlinkClick r:id="" action="ppaction://media"/>
            <a:extLst>
              <a:ext uri="{FF2B5EF4-FFF2-40B4-BE49-F238E27FC236}">
                <a16:creationId xmlns:a16="http://schemas.microsoft.com/office/drawing/2014/main" id="{91096530-8298-9A50-3712-3942AE2B4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40925" y="1317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70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39DC6-A320-9A86-4BCA-13FB8C2F4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 have just had dinner.">
            <a:hlinkClick r:id="" action="ppaction://media"/>
            <a:extLst>
              <a:ext uri="{FF2B5EF4-FFF2-40B4-BE49-F238E27FC236}">
                <a16:creationId xmlns:a16="http://schemas.microsoft.com/office/drawing/2014/main" id="{E86278BF-A6C4-DD66-FF94-8E0B1D09EB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4725" y="1825625"/>
            <a:ext cx="406400" cy="406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ED278AC-41C1-AA0F-D189-AC1BDEE3ED3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04F8DA-5547-7078-88A9-7DEBA99431C5}"/>
              </a:ext>
            </a:extLst>
          </p:cNvPr>
          <p:cNvSpPr txBox="1"/>
          <p:nvPr/>
        </p:nvSpPr>
        <p:spPr>
          <a:xfrm>
            <a:off x="690682" y="4636321"/>
            <a:ext cx="776263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just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had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dinner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7FD028-5B4B-8914-6539-DD8E7A8CDD5A}"/>
              </a:ext>
            </a:extLst>
          </p:cNvPr>
          <p:cNvSpPr txBox="1"/>
          <p:nvPr/>
        </p:nvSpPr>
        <p:spPr>
          <a:xfrm>
            <a:off x="868125" y="690490"/>
            <a:ext cx="740775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ちょうど 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とったところです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夕食を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endParaRPr kumimoji="1" lang="ja-JP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029771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110B6-4124-8C50-F4A0-B1ECDD505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0B10C9-6153-82B8-8C8A-EA3D7C646BD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65B47AD-0D9C-2270-4433-7E0F4F3E7026}"/>
              </a:ext>
            </a:extLst>
          </p:cNvPr>
          <p:cNvSpPr txBox="1"/>
          <p:nvPr/>
        </p:nvSpPr>
        <p:spPr>
          <a:xfrm>
            <a:off x="125730" y="2917321"/>
            <a:ext cx="889254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[j---]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[h--]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dinner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just had dinner.">
            <a:hlinkClick r:id="" action="ppaction://media"/>
            <a:extLst>
              <a:ext uri="{FF2B5EF4-FFF2-40B4-BE49-F238E27FC236}">
                <a16:creationId xmlns:a16="http://schemas.microsoft.com/office/drawing/2014/main" id="{66D3491E-BB17-8968-A105-114D587DFA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4725" y="1825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713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9EB49-2F50-A4FA-0010-ED290059C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C2593D2-259A-9FF7-6159-D1A36DE091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21008F-994C-100F-D0D9-C59547CD49E5}"/>
              </a:ext>
            </a:extLst>
          </p:cNvPr>
          <p:cNvSpPr txBox="1"/>
          <p:nvPr/>
        </p:nvSpPr>
        <p:spPr>
          <a:xfrm>
            <a:off x="842092" y="2409490"/>
            <a:ext cx="745981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ちょうど 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とったところです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夕食を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just had dinner.">
            <a:hlinkClick r:id="" action="ppaction://media"/>
            <a:extLst>
              <a:ext uri="{FF2B5EF4-FFF2-40B4-BE49-F238E27FC236}">
                <a16:creationId xmlns:a16="http://schemas.microsoft.com/office/drawing/2014/main" id="{17653275-DBC1-F617-463A-C375F2EB39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4725" y="1825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837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16689</TotalTime>
  <Words>1043</Words>
  <Application>Microsoft Office PowerPoint</Application>
  <PresentationFormat>画面に合わせる (4:3)</PresentationFormat>
  <Paragraphs>200</Paragraphs>
  <Slides>56</Slides>
  <Notes>45</Notes>
  <HiddenSlides>0</HiddenSlides>
  <MMClips>45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63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2063</cp:revision>
  <cp:lastPrinted>2016-06-23T16:36:17Z</cp:lastPrinted>
  <dcterms:created xsi:type="dcterms:W3CDTF">2016-05-30T03:13:09Z</dcterms:created>
  <dcterms:modified xsi:type="dcterms:W3CDTF">2025-11-21T10:05:13Z</dcterms:modified>
</cp:coreProperties>
</file>