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72" r:id="rId2"/>
    <p:sldId id="3695" r:id="rId3"/>
    <p:sldId id="3696" r:id="rId4"/>
    <p:sldId id="3697" r:id="rId5"/>
    <p:sldId id="3698" r:id="rId6"/>
    <p:sldId id="3699" r:id="rId7"/>
    <p:sldId id="3701" r:id="rId8"/>
    <p:sldId id="3702" r:id="rId9"/>
    <p:sldId id="3703" r:id="rId10"/>
    <p:sldId id="3704" r:id="rId11"/>
    <p:sldId id="3705" r:id="rId12"/>
    <p:sldId id="3706" r:id="rId13"/>
    <p:sldId id="3661" r:id="rId14"/>
    <p:sldId id="368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31241-227B-3652-E459-C4292509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40FD9A5-F880-C490-B35A-D342289C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95861"/>
            <a:ext cx="8596105" cy="18472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5060588-A183-8FC9-C4FA-A7AAA13D85B4}"/>
              </a:ext>
            </a:extLst>
          </p:cNvPr>
          <p:cNvSpPr/>
          <p:nvPr/>
        </p:nvSpPr>
        <p:spPr>
          <a:xfrm>
            <a:off x="0" y="3660144"/>
            <a:ext cx="9144000" cy="319785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8EFED4-DE31-8018-EFD6-002BE4B4EFA1}"/>
              </a:ext>
            </a:extLst>
          </p:cNvPr>
          <p:cNvSpPr txBox="1"/>
          <p:nvPr/>
        </p:nvSpPr>
        <p:spPr>
          <a:xfrm>
            <a:off x="537492" y="3753205"/>
            <a:ext cx="859310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引用文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以下「話すこと」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the exciting story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「わくわくする物語について」という意味をもち、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「あなたと一緒に」という意味をもち、動詞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1D7AD92-ABDE-9DF1-B430-762A3CB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B507B5-E69F-7E6F-ABA8-A614C496D76A}"/>
              </a:ext>
            </a:extLst>
          </p:cNvPr>
          <p:cNvSpPr txBox="1"/>
          <p:nvPr/>
        </p:nvSpPr>
        <p:spPr>
          <a:xfrm>
            <a:off x="537493" y="2867528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彼は「あなたはあのマンガをもう読み終えましたか。ぼくはわくわくする物語についてあなたと話したいです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!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」と言っています。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04093463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D50E8-9893-840A-B0AA-C3BB0B082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DC79EDD-8D59-A612-87F7-A72D99BF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95861"/>
            <a:ext cx="8596105" cy="202404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E20DC7F-F4FC-0074-430A-10692B9163BB}"/>
              </a:ext>
            </a:extLst>
          </p:cNvPr>
          <p:cNvSpPr/>
          <p:nvPr/>
        </p:nvSpPr>
        <p:spPr>
          <a:xfrm>
            <a:off x="0" y="3660144"/>
            <a:ext cx="9144000" cy="319785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C0C23DA-1C7F-7F73-24F8-C9FAEA3C22F2}"/>
              </a:ext>
            </a:extLst>
          </p:cNvPr>
          <p:cNvSpPr txBox="1"/>
          <p:nvPr/>
        </p:nvSpPr>
        <p:spPr>
          <a:xfrm>
            <a:off x="537493" y="3753205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I’ll answer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の発話を中心に、引用符内に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つの文で構成されています。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引用文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haven’t 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否定文で、 「まだ～していない」という意味をもちます。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5F018D8-10A1-2558-DC9B-067E4524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B2485C-D49F-2A05-60DC-2A25FA4A39FB}"/>
              </a:ext>
            </a:extLst>
          </p:cNvPr>
          <p:cNvSpPr txBox="1"/>
          <p:nvPr/>
        </p:nvSpPr>
        <p:spPr>
          <a:xfrm>
            <a:off x="537493" y="2867528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私は「私はまだそれを読んでいません。私はまさにそれを読み始めようとしているところです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!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」と返事をするつもりです。</a:t>
            </a:r>
          </a:p>
        </p:txBody>
      </p:sp>
    </p:spTree>
    <p:extLst>
      <p:ext uri="{BB962C8B-B14F-4D97-AF65-F5344CB8AC3E}">
        <p14:creationId xmlns:p14="http://schemas.microsoft.com/office/powerpoint/2010/main" val="35067529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8DF4-560E-2AE6-5010-B0B6B6A8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661752-CD0A-D733-5CA7-05022E64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95861"/>
            <a:ext cx="8596105" cy="202404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DECDE0D-3E8E-52D2-1AEB-A304D49F1476}"/>
              </a:ext>
            </a:extLst>
          </p:cNvPr>
          <p:cNvSpPr/>
          <p:nvPr/>
        </p:nvSpPr>
        <p:spPr>
          <a:xfrm>
            <a:off x="0" y="3660144"/>
            <a:ext cx="9144000" cy="319785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FAB85F-C3FF-0327-BEDE-DA9FE238449A}"/>
              </a:ext>
            </a:extLst>
          </p:cNvPr>
          <p:cNvSpPr txBox="1"/>
          <p:nvPr/>
        </p:nvSpPr>
        <p:spPr>
          <a:xfrm>
            <a:off x="537492" y="3753205"/>
            <a:ext cx="859310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引用文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about to start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about 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「～しようとしている」という意味をもちます。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just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「ちょうど、たった今」という意味をもちます。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4B735EA-E69E-E4E4-D168-53AE39FE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6DCE15-C7A0-A0D3-897C-11A8901E0B75}"/>
              </a:ext>
            </a:extLst>
          </p:cNvPr>
          <p:cNvSpPr txBox="1"/>
          <p:nvPr/>
        </p:nvSpPr>
        <p:spPr>
          <a:xfrm>
            <a:off x="537493" y="2867528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私は「私はまだそれを読んでいません。私はまさにそれを読み始めようとしているところです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!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」と返事をするつもりです。</a:t>
            </a:r>
          </a:p>
        </p:txBody>
      </p:sp>
    </p:spTree>
    <p:extLst>
      <p:ext uri="{BB962C8B-B14F-4D97-AF65-F5344CB8AC3E}">
        <p14:creationId xmlns:p14="http://schemas.microsoft.com/office/powerpoint/2010/main" val="87465395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EDA4AE-D654-8C16-9695-C71085821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74" y="31647"/>
            <a:ext cx="6513853" cy="6794706"/>
          </a:xfrm>
          <a:prstGeom prst="rect">
            <a:avLst/>
          </a:prstGeom>
        </p:spPr>
      </p:pic>
      <p:pic>
        <p:nvPicPr>
          <p:cNvPr id="6" name="AS_G3_05_09_reading_str">
            <a:hlinkClick r:id="" action="ppaction://media"/>
            <a:extLst>
              <a:ext uri="{FF2B5EF4-FFF2-40B4-BE49-F238E27FC236}">
                <a16:creationId xmlns:a16="http://schemas.microsoft.com/office/drawing/2014/main" id="{EC5C41E3-2A2A-0AEA-CA42-C979DB397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5874" y="1932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A374A90-22A5-575A-7D61-A26A48F0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6105" cy="877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 ’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2015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私はエミリーです。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C678B-0754-8EAC-4955-B96617ED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3BAB92D-DF7B-8592-CEBC-C242B47E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0008" cy="877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37F205-46D3-8755-F543-2E88062F2B4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794B4F-8CFD-A212-2944-3FEDB6698B02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「日本に」という意味をもち、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half a year ago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「半年前」という意味をもち、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AF6DA44-FA9B-FA96-E5A0-44B5FD76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2F52EA-3512-A2F1-602A-17A52229EA07}"/>
              </a:ext>
            </a:extLst>
          </p:cNvPr>
          <p:cNvSpPr txBox="1"/>
          <p:nvPr/>
        </p:nvSpPr>
        <p:spPr>
          <a:xfrm>
            <a:off x="537494" y="1858900"/>
            <a:ext cx="2713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半年前に日本に来ました。</a:t>
            </a:r>
          </a:p>
        </p:txBody>
      </p:sp>
    </p:spTree>
    <p:extLst>
      <p:ext uri="{BB962C8B-B14F-4D97-AF65-F5344CB8AC3E}">
        <p14:creationId xmlns:p14="http://schemas.microsoft.com/office/powerpoint/2010/main" val="1537368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224CD-5676-2602-5BB3-C7B9652E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0C58DB4-9000-A886-C603-72B5BA3C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6105" cy="7498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A5FDED-9780-6CC3-4FD7-92DD241453E8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6800FE-339E-BE38-00FC-B249C57022FA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comic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since 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「それ以来」という意味をもち、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loved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の始点を説明しています。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840626-9256-0208-9178-782724EA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2A9BCF-83E6-DA3D-DF79-95A3BF84EB65}"/>
              </a:ext>
            </a:extLst>
          </p:cNvPr>
          <p:cNvSpPr txBox="1"/>
          <p:nvPr/>
        </p:nvSpPr>
        <p:spPr>
          <a:xfrm>
            <a:off x="537494" y="1858900"/>
            <a:ext cx="5037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それ以来ずっと、マンガ本を読むのが大好きです。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4149430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FC841-1A61-AE5F-A049-339AE5B1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AB1F81A-7A5F-3C41-74BF-15D6325A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6105" cy="7498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20AC481-47AB-99B5-89F1-BEF01436BC9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B7684C-38F5-6F43-E242-6F58302A326E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fifty comic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month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「今月」という意味をもち、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文全体の時期を説明しています。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89411F0-5255-4BD6-477F-E6A52FA9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C40380-EE31-7000-75F4-1D6350D0EBC2}"/>
              </a:ext>
            </a:extLst>
          </p:cNvPr>
          <p:cNvSpPr txBox="1"/>
          <p:nvPr/>
        </p:nvSpPr>
        <p:spPr>
          <a:xfrm>
            <a:off x="537494" y="1858900"/>
            <a:ext cx="4275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今月、私はマンガ本を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冊読みました！</a:t>
            </a:r>
          </a:p>
        </p:txBody>
      </p:sp>
    </p:spTree>
    <p:extLst>
      <p:ext uri="{BB962C8B-B14F-4D97-AF65-F5344CB8AC3E}">
        <p14:creationId xmlns:p14="http://schemas.microsoft.com/office/powerpoint/2010/main" val="33567235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7BDFD-4B32-2733-9C68-0DE36332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4B72149-D685-F010-2186-83A0CD1E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6105" cy="17497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EE8D224-3CC5-B5B3-75A2-CD0E950846EB}"/>
              </a:ext>
            </a:extLst>
          </p:cNvPr>
          <p:cNvSpPr/>
          <p:nvPr/>
        </p:nvSpPr>
        <p:spPr>
          <a:xfrm>
            <a:off x="0" y="3398685"/>
            <a:ext cx="9144000" cy="345931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E5463F-D509-9085-7B4D-30E9A40D6603}"/>
              </a:ext>
            </a:extLst>
          </p:cNvPr>
          <p:cNvSpPr txBox="1"/>
          <p:nvPr/>
        </p:nvSpPr>
        <p:spPr>
          <a:xfrm>
            <a:off x="537493" y="3647335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friend, Yuto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loves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comic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Yuto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は同格の挿入句として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を具体的に説明しています。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「私の友人であるユウト」という情報を付加しています。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「～もまた」という意味をもちます。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2C5C463-03C5-46F6-D6F1-9FA2E6E0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ECF0F2-42BC-D1A4-F96C-A3B48F9BD632}"/>
              </a:ext>
            </a:extLst>
          </p:cNvPr>
          <p:cNvSpPr txBox="1"/>
          <p:nvPr/>
        </p:nvSpPr>
        <p:spPr>
          <a:xfrm>
            <a:off x="537494" y="2773797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友人のユウトもマンガ本が大好きです。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A450B4-E85E-F3CB-E4BB-495D6EB628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435" b="57399"/>
          <a:stretch/>
        </p:blipFill>
        <p:spPr>
          <a:xfrm>
            <a:off x="275447" y="7552976"/>
            <a:ext cx="8593106" cy="171802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AD43A7-FC34-EA32-E1B7-30DF41DEEE5B}"/>
              </a:ext>
            </a:extLst>
          </p:cNvPr>
          <p:cNvSpPr/>
          <p:nvPr/>
        </p:nvSpPr>
        <p:spPr>
          <a:xfrm>
            <a:off x="5842000" y="9271000"/>
            <a:ext cx="22225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4D8D4F-4D5E-823D-EBCA-42440A6F7E6C}"/>
              </a:ext>
            </a:extLst>
          </p:cNvPr>
          <p:cNvSpPr/>
          <p:nvPr/>
        </p:nvSpPr>
        <p:spPr>
          <a:xfrm>
            <a:off x="508000" y="7521226"/>
            <a:ext cx="5219700" cy="771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30B704-1CCA-26C3-9C8D-8031D119F1AC}"/>
              </a:ext>
            </a:extLst>
          </p:cNvPr>
          <p:cNvSpPr/>
          <p:nvPr/>
        </p:nvSpPr>
        <p:spPr>
          <a:xfrm>
            <a:off x="3712353" y="8586161"/>
            <a:ext cx="5087698" cy="68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264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61B7-8C58-D4D5-DAA1-23A166C1C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CFC4C49-E96F-1ED8-819C-AB5B814A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96105" cy="89009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7595ED-7046-59A4-8020-D9FE8D8A0EA8}"/>
              </a:ext>
            </a:extLst>
          </p:cNvPr>
          <p:cNvSpPr/>
          <p:nvPr/>
        </p:nvSpPr>
        <p:spPr>
          <a:xfrm>
            <a:off x="0" y="2761997"/>
            <a:ext cx="9144000" cy="409600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FCFC90-113A-805E-8586-14CA18B144AB}"/>
              </a:ext>
            </a:extLst>
          </p:cNvPr>
          <p:cNvSpPr txBox="1"/>
          <p:nvPr/>
        </p:nvSpPr>
        <p:spPr>
          <a:xfrm>
            <a:off x="537493" y="3010647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new comic book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「昨日」という意味をもち、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文全体の時期を説明しています。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1981E8D-D821-69DA-3E3C-F6307B4C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1EECB8-5B8E-8FEE-D9C4-4D76BF074842}"/>
              </a:ext>
            </a:extLst>
          </p:cNvPr>
          <p:cNvSpPr txBox="1"/>
          <p:nvPr/>
        </p:nvSpPr>
        <p:spPr>
          <a:xfrm>
            <a:off x="537494" y="2137109"/>
            <a:ext cx="5190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昨日、彼は私に新しいマンガ本を貸してくれました。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6282815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2BE6E-BF2F-78BF-D668-C40133DD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A4E4F6D-8560-BD04-CD94-10FCC6A4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159" b="43727"/>
          <a:stretch/>
        </p:blipFill>
        <p:spPr>
          <a:xfrm>
            <a:off x="292216" y="1022216"/>
            <a:ext cx="8593106" cy="108585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D87A12-D0DF-69D9-387E-67C5AFCEA75B}"/>
              </a:ext>
            </a:extLst>
          </p:cNvPr>
          <p:cNvSpPr/>
          <p:nvPr/>
        </p:nvSpPr>
        <p:spPr>
          <a:xfrm>
            <a:off x="0" y="2761997"/>
            <a:ext cx="9144000" cy="409600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A6D89E-A26C-36D2-A7E9-5DC49A7E680F}"/>
              </a:ext>
            </a:extLst>
          </p:cNvPr>
          <p:cNvSpPr txBox="1"/>
          <p:nvPr/>
        </p:nvSpPr>
        <p:spPr>
          <a:xfrm>
            <a:off x="537493" y="3010647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received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message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は感情や驚きを表す単語です。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just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「ちょうど、たった今」という意味をもちます。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him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「彼から」という意味をもち、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message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の送り主を説明しています。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B8B266F-1682-2979-5E0E-405666FE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95AD1B-36C1-1031-AB65-9066C60525AC}"/>
              </a:ext>
            </a:extLst>
          </p:cNvPr>
          <p:cNvSpPr txBox="1"/>
          <p:nvPr/>
        </p:nvSpPr>
        <p:spPr>
          <a:xfrm>
            <a:off x="537494" y="2137109"/>
            <a:ext cx="5190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わあ、ちょうど彼からのメッセージを受け取りました。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18910004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C8DDC-5027-9FAE-84B8-5B80526A7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355684A-6901-576A-98C5-504C97B0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95861"/>
            <a:ext cx="8596105" cy="18472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CA4007B-6988-861B-8B07-ECAB5C2927FA}"/>
              </a:ext>
            </a:extLst>
          </p:cNvPr>
          <p:cNvSpPr/>
          <p:nvPr/>
        </p:nvSpPr>
        <p:spPr>
          <a:xfrm>
            <a:off x="0" y="3660144"/>
            <a:ext cx="9144000" cy="319785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903AA3-8027-D536-9695-645D1BBF254F}"/>
              </a:ext>
            </a:extLst>
          </p:cNvPr>
          <p:cNvSpPr txBox="1"/>
          <p:nvPr/>
        </p:nvSpPr>
        <p:spPr>
          <a:xfrm>
            <a:off x="537493" y="3753205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says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の発話を中心に、引用符内に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つの文で構成されています。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引用文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finished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that comic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疑問文で、 「もう～しましたか？」という意味をもちます。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55757DC-AA4D-7171-6AF6-A71711E2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564199-A6C0-498D-E2E6-3BB7571B656B}"/>
              </a:ext>
            </a:extLst>
          </p:cNvPr>
          <p:cNvSpPr txBox="1"/>
          <p:nvPr/>
        </p:nvSpPr>
        <p:spPr>
          <a:xfrm>
            <a:off x="537493" y="2867528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彼は「あなたはあのマンガをもう読み終えましたか。ぼくはわくわくする物語についてあなたと話したいです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!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」と言っています。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7641763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16689</TotalTime>
  <Words>995</Words>
  <Application>Microsoft Office PowerPoint</Application>
  <PresentationFormat>画面に合わせる (4:3)</PresentationFormat>
  <Paragraphs>95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2063</cp:revision>
  <cp:lastPrinted>2016-06-23T16:36:17Z</cp:lastPrinted>
  <dcterms:created xsi:type="dcterms:W3CDTF">2016-05-30T03:13:09Z</dcterms:created>
  <dcterms:modified xsi:type="dcterms:W3CDTF">2025-11-21T10:07:52Z</dcterms:modified>
</cp:coreProperties>
</file>