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9.mp3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現在完了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完了・結果用法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3_05_05_reading_s1_1">
            <a:hlinkClick r:id="" action="ppaction://media"/>
            <a:extLst>
              <a:ext uri="{FF2B5EF4-FFF2-40B4-BE49-F238E27FC236}">
                <a16:creationId xmlns:a16="http://schemas.microsoft.com/office/drawing/2014/main" id="{4CDFFE12-FD57-A58E-C72A-871EC869A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6075" y="1260475"/>
            <a:ext cx="406400" cy="406400"/>
          </a:xfrm>
          <a:prstGeom prst="rect">
            <a:avLst/>
          </a:prstGeom>
        </p:spPr>
      </p:pic>
      <p:pic>
        <p:nvPicPr>
          <p:cNvPr id="11" name="AS_G3_05_06_reading_s1_2">
            <a:hlinkClick r:id="" action="ppaction://media"/>
            <a:extLst>
              <a:ext uri="{FF2B5EF4-FFF2-40B4-BE49-F238E27FC236}">
                <a16:creationId xmlns:a16="http://schemas.microsoft.com/office/drawing/2014/main" id="{B74DE195-AB8E-9599-3F1A-A5E0F8AB09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0143" y="1287684"/>
            <a:ext cx="406400" cy="40640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「エミリーは今月、マンガを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50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冊読みました」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4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0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F8D9178-9E50-3EC8-9721-3D4EFD03DBE8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BA39397-A697-9D9F-89E9-65C902B2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49" t="22934" b="3254"/>
          <a:stretch/>
        </p:blipFill>
        <p:spPr>
          <a:xfrm>
            <a:off x="147697" y="1309687"/>
            <a:ext cx="8848607" cy="460237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751901" y="1504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050631" y="1504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848908" y="15045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1887131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3392870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5108337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460366" y="2096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/>
          <p:nvPr/>
        </p:nvCxnSpPr>
        <p:spPr>
          <a:xfrm flipH="1">
            <a:off x="8719995" y="21387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2429110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5581114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6984843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8487768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2561631" y="33871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3229810" y="33871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6016044" y="33871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719995" y="338139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364598" y="40061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953603" y="40061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7081372" y="400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4200920" y="4641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5713635" y="4641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901266" y="15045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829385" y="400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160068" y="4641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7354969" y="4641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1160068" y="52289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1751900" y="52289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0266DA8-1D5D-53F4-2315-7BD6B8C7750C}"/>
              </a:ext>
            </a:extLst>
          </p:cNvPr>
          <p:cNvCxnSpPr/>
          <p:nvPr/>
        </p:nvCxnSpPr>
        <p:spPr>
          <a:xfrm flipH="1">
            <a:off x="4706484" y="52289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E0F3E61-D96E-7BEC-7DC2-C52205FD6158}"/>
              </a:ext>
            </a:extLst>
          </p:cNvPr>
          <p:cNvCxnSpPr/>
          <p:nvPr/>
        </p:nvCxnSpPr>
        <p:spPr>
          <a:xfrm flipH="1">
            <a:off x="6183872" y="52289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AS_G3_05_07_reading_s2">
            <a:hlinkClick r:id="" action="ppaction://media"/>
            <a:extLst>
              <a:ext uri="{FF2B5EF4-FFF2-40B4-BE49-F238E27FC236}">
                <a16:creationId xmlns:a16="http://schemas.microsoft.com/office/drawing/2014/main" id="{72EEEFAB-65EA-E39D-6DAA-B7250A37D4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9972" y="742742"/>
            <a:ext cx="406400" cy="406400"/>
          </a:xfrm>
          <a:prstGeom prst="rect">
            <a:avLst/>
          </a:prstGeom>
        </p:spPr>
      </p:pic>
      <p:pic>
        <p:nvPicPr>
          <p:cNvPr id="46" name="AS_G3_05_07_reading_s2">
            <a:hlinkClick r:id="" action="ppaction://media"/>
            <a:extLst>
              <a:ext uri="{FF2B5EF4-FFF2-40B4-BE49-F238E27FC236}">
                <a16:creationId xmlns:a16="http://schemas.microsoft.com/office/drawing/2014/main" id="{27E1C217-0370-A9A6-520D-7EB93B4093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8681" y="12836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9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8EE1B0-9B57-48BA-357E-E58EB6B90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82296"/>
            <a:ext cx="6956731" cy="612027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05_10_reading_s3">
            <a:hlinkClick r:id="" action="ppaction://media"/>
            <a:extLst>
              <a:ext uri="{FF2B5EF4-FFF2-40B4-BE49-F238E27FC236}">
                <a16:creationId xmlns:a16="http://schemas.microsoft.com/office/drawing/2014/main" id="{CAF6FAE0-3369-1CB4-4F88-F0561495F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1344" y="5895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89CA342-FD4B-AA08-6D3B-37A515ADB4BD}"/>
              </a:ext>
            </a:extLst>
          </p:cNvPr>
          <p:cNvSpPr/>
          <p:nvPr/>
        </p:nvSpPr>
        <p:spPr>
          <a:xfrm>
            <a:off x="620815" y="3279388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FEA4305-532D-085F-370A-28C810ACC666}"/>
              </a:ext>
            </a:extLst>
          </p:cNvPr>
          <p:cNvSpPr/>
          <p:nvPr/>
        </p:nvSpPr>
        <p:spPr>
          <a:xfrm>
            <a:off x="620815" y="3666041"/>
            <a:ext cx="20309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49840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892735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665247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・現在完了は、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〈have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完了・結果」を表す現在完了は、過去のある時点に始まった動作や状態が、現在の時点で完了していること、またはその結果を表し、「（ちょうど）～したところだ」、「～してしまった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408A05-0E9E-5910-D339-61A74A713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6731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23C29B-269F-C5A3-A3AD-A8C4700C5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6731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C50A5F-21F2-61E2-F7D5-61EDADED6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88488" cy="606652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D3D5166-04E7-D5CE-679C-26E40962F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60139" cy="5599632"/>
          </a:xfrm>
          <a:prstGeom prst="rect">
            <a:avLst/>
          </a:prstGeom>
        </p:spPr>
      </p:pic>
      <p:pic>
        <p:nvPicPr>
          <p:cNvPr id="5" name="AS_G3_05_01_kihon">
            <a:hlinkClick r:id="" action="ppaction://media"/>
            <a:extLst>
              <a:ext uri="{FF2B5EF4-FFF2-40B4-BE49-F238E27FC236}">
                <a16:creationId xmlns:a16="http://schemas.microsoft.com/office/drawing/2014/main" id="{045576CF-586D-F87A-6C31-779A41EE2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0098" y="1129558"/>
            <a:ext cx="406400" cy="4064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9D429D-4197-7A5A-683F-908B8ACD6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20760" cy="449214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757658" y="1801256"/>
            <a:ext cx="33437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half        a        year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2453094" y="2243180"/>
            <a:ext cx="1302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871651" y="2731569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I’ve      read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4598778" y="3196916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1588900" y="3642971"/>
            <a:ext cx="40085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just     received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1640177" y="4123210"/>
            <a:ext cx="3912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you     finished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1B0CC7-CC88-DE13-0498-859035B261BD}"/>
              </a:ext>
            </a:extLst>
          </p:cNvPr>
          <p:cNvSpPr txBox="1"/>
          <p:nvPr/>
        </p:nvSpPr>
        <p:spPr>
          <a:xfrm>
            <a:off x="945239" y="4548139"/>
            <a:ext cx="7311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6070592" y="4548139"/>
            <a:ext cx="26803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exciting    story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3943394" y="5064269"/>
            <a:ext cx="25086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haven’t    read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737102" y="5543111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1" name="AS_G3_05_11_reading_s6_1">
            <a:hlinkClick r:id="" action="ppaction://media"/>
            <a:extLst>
              <a:ext uri="{FF2B5EF4-FFF2-40B4-BE49-F238E27FC236}">
                <a16:creationId xmlns:a16="http://schemas.microsoft.com/office/drawing/2014/main" id="{27B491D0-9496-D6E6-66FF-DAF9086416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44375" y="1095375"/>
            <a:ext cx="406400" cy="406400"/>
          </a:xfrm>
          <a:prstGeom prst="rect">
            <a:avLst/>
          </a:prstGeom>
        </p:spPr>
      </p:pic>
      <p:pic>
        <p:nvPicPr>
          <p:cNvPr id="38" name="AS_G3_05_12_reading_s6_2">
            <a:hlinkClick r:id="" action="ppaction://media"/>
            <a:extLst>
              <a:ext uri="{FF2B5EF4-FFF2-40B4-BE49-F238E27FC236}">
                <a16:creationId xmlns:a16="http://schemas.microsoft.com/office/drawing/2014/main" id="{8F69887D-4DD7-DA94-2A79-B4A44D0F9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44375" y="1995020"/>
            <a:ext cx="406400" cy="406400"/>
          </a:xfrm>
          <a:prstGeom prst="rect">
            <a:avLst/>
          </a:prstGeom>
        </p:spPr>
      </p:pic>
      <p:pic>
        <p:nvPicPr>
          <p:cNvPr id="39" name="AS_G3_05_11_reading_s6_1">
            <a:hlinkClick r:id="" action="ppaction://media"/>
            <a:extLst>
              <a:ext uri="{FF2B5EF4-FFF2-40B4-BE49-F238E27FC236}">
                <a16:creationId xmlns:a16="http://schemas.microsoft.com/office/drawing/2014/main" id="{82EB607E-51ED-66FD-81F4-CB20D8F851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82453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9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48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6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4" grpId="0"/>
      <p:bldP spid="26" grpId="0"/>
      <p:bldP spid="27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42" name="AS_G3_05_14_reading_s7_1">
            <a:hlinkClick r:id="" action="ppaction://media"/>
            <a:extLst>
              <a:ext uri="{FF2B5EF4-FFF2-40B4-BE49-F238E27FC236}">
                <a16:creationId xmlns:a16="http://schemas.microsoft.com/office/drawing/2014/main" id="{0F5988EB-9EE6-7DED-E7DF-1A7072387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69975" y="-3175"/>
            <a:ext cx="406400" cy="406400"/>
          </a:xfrm>
          <a:prstGeom prst="rect">
            <a:avLst/>
          </a:prstGeom>
        </p:spPr>
      </p:pic>
      <p:pic>
        <p:nvPicPr>
          <p:cNvPr id="43" name="AS_G3_05_15_reading_s7_2">
            <a:hlinkClick r:id="" action="ppaction://media"/>
            <a:extLst>
              <a:ext uri="{FF2B5EF4-FFF2-40B4-BE49-F238E27FC236}">
                <a16:creationId xmlns:a16="http://schemas.microsoft.com/office/drawing/2014/main" id="{BFEACB3E-E960-F3C6-5E5C-848E6A3AE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69975" y="81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02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46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0" name="AS_G3_05_16_reading_s8_1">
            <a:hlinkClick r:id="" action="ppaction://media"/>
            <a:extLst>
              <a:ext uri="{FF2B5EF4-FFF2-40B4-BE49-F238E27FC236}">
                <a16:creationId xmlns:a16="http://schemas.microsoft.com/office/drawing/2014/main" id="{75863055-5D97-EE88-171B-C31E8E2FD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29811" y="1016926"/>
            <a:ext cx="406400" cy="406400"/>
          </a:xfrm>
          <a:prstGeom prst="rect">
            <a:avLst/>
          </a:prstGeom>
        </p:spPr>
      </p:pic>
      <p:pic>
        <p:nvPicPr>
          <p:cNvPr id="51" name="AS_G3_05_17_reading_s8_2">
            <a:hlinkClick r:id="" action="ppaction://media"/>
            <a:extLst>
              <a:ext uri="{FF2B5EF4-FFF2-40B4-BE49-F238E27FC236}">
                <a16:creationId xmlns:a16="http://schemas.microsoft.com/office/drawing/2014/main" id="{83AB8F63-CF09-E90E-2359-EB0069B03F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20311" y="2464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28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94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（ちょうど）～したところです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9C2AE20-534D-D278-A373-BCCB564C8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415" cy="56134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452A5A2-D800-C0EC-7BEE-D3D836088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415" cy="5613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86233" y="3299883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AS_G3_05_03_kihon_t_1">
            <a:hlinkClick r:id="" action="ppaction://media"/>
            <a:extLst>
              <a:ext uri="{FF2B5EF4-FFF2-40B4-BE49-F238E27FC236}">
                <a16:creationId xmlns:a16="http://schemas.microsoft.com/office/drawing/2014/main" id="{876BBD21-22CD-2FE1-9070-9C0589322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9925" y="890588"/>
            <a:ext cx="406400" cy="406400"/>
          </a:xfrm>
          <a:prstGeom prst="rect">
            <a:avLst/>
          </a:prstGeom>
        </p:spPr>
      </p:pic>
      <p:pic>
        <p:nvPicPr>
          <p:cNvPr id="15" name="AS_G3_05_03_kihon_t_1">
            <a:hlinkClick r:id="" action="ppaction://media"/>
            <a:extLst>
              <a:ext uri="{FF2B5EF4-FFF2-40B4-BE49-F238E27FC236}">
                <a16:creationId xmlns:a16="http://schemas.microsoft.com/office/drawing/2014/main" id="{07A347AE-2960-4027-B0A1-E5890B1157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9925" y="1578145"/>
            <a:ext cx="406400" cy="4064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AF72DE5-A6E7-0D22-F82F-066A9626D492}"/>
              </a:ext>
            </a:extLst>
          </p:cNvPr>
          <p:cNvSpPr txBox="1"/>
          <p:nvPr/>
        </p:nvSpPr>
        <p:spPr>
          <a:xfrm>
            <a:off x="1386233" y="4483503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 eaten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BC4907-06EE-FE09-B2E5-75047359479A}"/>
              </a:ext>
            </a:extLst>
          </p:cNvPr>
          <p:cNvSpPr txBox="1"/>
          <p:nvPr/>
        </p:nvSpPr>
        <p:spPr>
          <a:xfrm>
            <a:off x="1386233" y="5697664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finished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5905EA0-AC4A-95A2-A415-9782AEC1C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415" cy="561343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6FD7FF-C08D-5EC6-3685-00C518E1D0F6}"/>
              </a:ext>
            </a:extLst>
          </p:cNvPr>
          <p:cNvSpPr txBox="1"/>
          <p:nvPr/>
        </p:nvSpPr>
        <p:spPr>
          <a:xfrm>
            <a:off x="1386233" y="3299883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9DF2FC-7735-CD5F-C759-E5173BC68962}"/>
              </a:ext>
            </a:extLst>
          </p:cNvPr>
          <p:cNvSpPr txBox="1"/>
          <p:nvPr/>
        </p:nvSpPr>
        <p:spPr>
          <a:xfrm>
            <a:off x="1386233" y="4483503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 eaten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F15AC6-913A-B41D-9BB7-C8DADE0FC96E}"/>
              </a:ext>
            </a:extLst>
          </p:cNvPr>
          <p:cNvSpPr txBox="1"/>
          <p:nvPr/>
        </p:nvSpPr>
        <p:spPr>
          <a:xfrm>
            <a:off x="1386233" y="5697664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finished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81EFD2B-5648-B665-4C45-6C927194C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5488" cy="282354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have just cleaned the classroom.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3_05_04_kihon_t_2">
            <a:hlinkClick r:id="" action="ppaction://media"/>
            <a:extLst>
              <a:ext uri="{FF2B5EF4-FFF2-40B4-BE49-F238E27FC236}">
                <a16:creationId xmlns:a16="http://schemas.microsoft.com/office/drawing/2014/main" id="{2DAD826B-EB9D-5E95-A816-CF6E0A2AEB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6975" y="11789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16690</TotalTime>
  <Words>678</Words>
  <Application>Microsoft Office PowerPoint</Application>
  <PresentationFormat>画面に合わせる (4:3)</PresentationFormat>
  <Paragraphs>115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2063</cp:revision>
  <cp:lastPrinted>2016-06-23T16:36:17Z</cp:lastPrinted>
  <dcterms:created xsi:type="dcterms:W3CDTF">2016-05-30T03:13:09Z</dcterms:created>
  <dcterms:modified xsi:type="dcterms:W3CDTF">2025-11-21T09:55:37Z</dcterms:modified>
</cp:coreProperties>
</file>