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3691" r:id="rId4"/>
    <p:sldId id="3692" r:id="rId5"/>
    <p:sldId id="3693" r:id="rId6"/>
    <p:sldId id="3694" r:id="rId7"/>
    <p:sldId id="3695" r:id="rId8"/>
    <p:sldId id="3696" r:id="rId9"/>
    <p:sldId id="3697" r:id="rId10"/>
    <p:sldId id="3698" r:id="rId11"/>
    <p:sldId id="3699" r:id="rId12"/>
    <p:sldId id="3700" r:id="rId13"/>
    <p:sldId id="3701" r:id="rId14"/>
    <p:sldId id="3702" r:id="rId15"/>
    <p:sldId id="3488" r:id="rId16"/>
    <p:sldId id="2035" r:id="rId17"/>
    <p:sldId id="3489" r:id="rId18"/>
    <p:sldId id="2028" r:id="rId19"/>
    <p:sldId id="2029" r:id="rId20"/>
    <p:sldId id="2030" r:id="rId21"/>
    <p:sldId id="2137" r:id="rId22"/>
    <p:sldId id="2138" r:id="rId23"/>
    <p:sldId id="2139" r:id="rId24"/>
    <p:sldId id="3490" r:id="rId25"/>
    <p:sldId id="3491" r:id="rId26"/>
    <p:sldId id="3492" r:id="rId27"/>
    <p:sldId id="3622" r:id="rId28"/>
    <p:sldId id="3703" r:id="rId29"/>
    <p:sldId id="3704" r:id="rId30"/>
    <p:sldId id="3705" r:id="rId31"/>
    <p:sldId id="3706" r:id="rId32"/>
    <p:sldId id="3707" r:id="rId33"/>
    <p:sldId id="3708" r:id="rId34"/>
    <p:sldId id="3709" r:id="rId35"/>
    <p:sldId id="3710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44" y="132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3_11_03_rain">
            <a:hlinkClick r:id="" action="ppaction://media"/>
            <a:extLst>
              <a:ext uri="{FF2B5EF4-FFF2-40B4-BE49-F238E27FC236}">
                <a16:creationId xmlns:a16="http://schemas.microsoft.com/office/drawing/2014/main" id="{F01A89F6-96A8-4BC8-BF3A-2B9BCDE626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72763" y="20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11_03_rain">
            <a:hlinkClick r:id="" action="ppaction://media"/>
            <a:extLst>
              <a:ext uri="{FF2B5EF4-FFF2-40B4-BE49-F238E27FC236}">
                <a16:creationId xmlns:a16="http://schemas.microsoft.com/office/drawing/2014/main" id="{EE72AD0D-B605-4DED-848C-BEA2C45610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72763" y="20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（ずっと）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4_since">
            <a:hlinkClick r:id="" action="ppaction://media"/>
            <a:extLst>
              <a:ext uri="{FF2B5EF4-FFF2-40B4-BE49-F238E27FC236}">
                <a16:creationId xmlns:a16="http://schemas.microsoft.com/office/drawing/2014/main" id="{8D9A640B-E2BD-47AA-9666-4A2FE1916A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56875" y="1020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G3_11_04_since">
            <a:hlinkClick r:id="" action="ppaction://media"/>
            <a:extLst>
              <a:ext uri="{FF2B5EF4-FFF2-40B4-BE49-F238E27FC236}">
                <a16:creationId xmlns:a16="http://schemas.microsoft.com/office/drawing/2014/main" id="{7EC227E9-4D02-44A4-95D9-53BB08DF64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56875" y="1020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103BE3-43E5-41B4-92EB-CE519D8E9537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（ずっと）</a:t>
            </a:r>
          </a:p>
        </p:txBody>
      </p:sp>
      <p:pic>
        <p:nvPicPr>
          <p:cNvPr id="8" name="G3_11_04_since">
            <a:hlinkClick r:id="" action="ppaction://media"/>
            <a:extLst>
              <a:ext uri="{FF2B5EF4-FFF2-40B4-BE49-F238E27FC236}">
                <a16:creationId xmlns:a16="http://schemas.microsoft.com/office/drawing/2014/main" id="{4243808F-B09C-4017-AA30-96E8E33AC3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56875" y="1020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[l---] [n----]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昨日の夜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11_05_last night">
            <a:hlinkClick r:id="" action="ppaction://media"/>
            <a:extLst>
              <a:ext uri="{FF2B5EF4-FFF2-40B4-BE49-F238E27FC236}">
                <a16:creationId xmlns:a16="http://schemas.microsoft.com/office/drawing/2014/main" id="{D3462C8D-E204-4F05-9B0C-85845E46A6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25100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753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last night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11_05_last night">
            <a:hlinkClick r:id="" action="ppaction://media"/>
            <a:extLst>
              <a:ext uri="{FF2B5EF4-FFF2-40B4-BE49-F238E27FC236}">
                <a16:creationId xmlns:a16="http://schemas.microsoft.com/office/drawing/2014/main" id="{96BE2C9E-F72F-4D94-B3FF-E82631DFC9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25100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3771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AF6438-8C1B-4891-8D55-12C81DD3850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昨日の夜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11_05_last night">
            <a:hlinkClick r:id="" action="ppaction://media"/>
            <a:extLst>
              <a:ext uri="{FF2B5EF4-FFF2-40B4-BE49-F238E27FC236}">
                <a16:creationId xmlns:a16="http://schemas.microsoft.com/office/drawing/2014/main" id="{779EB638-4712-4654-A929-EB927F5ACA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25100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178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404326"/>
            <a:ext cx="9144000" cy="3555863"/>
            <a:chOff x="0" y="2040253"/>
            <a:chExt cx="9144000" cy="355586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a [l---]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4025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50DAE544-59AF-4053-8C0D-81C66184F6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51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05753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2678C7FF-D7D1-4F3E-8B9D-12D6C6508E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17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EF218C42-109D-4F44-B059-9D063FC9F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04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543340" y="1235382"/>
            <a:ext cx="10336696" cy="4103333"/>
            <a:chOff x="-543340" y="1104631"/>
            <a:chExt cx="10336696" cy="410333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54334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[l---]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38539" y="1104631"/>
              <a:ext cx="8666922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（長く）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11_07_how long">
            <a:hlinkClick r:id="" action="ppaction://media"/>
            <a:extLst>
              <a:ext uri="{FF2B5EF4-FFF2-40B4-BE49-F238E27FC236}">
                <a16:creationId xmlns:a16="http://schemas.microsoft.com/office/drawing/2014/main" id="{162132D2-479B-41DB-BA18-5A1918CF7F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69563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4833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9B93E4-5070-4AC4-99E7-CC56C1116D64}"/>
              </a:ext>
            </a:extLst>
          </p:cNvPr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</a:t>
            </a:r>
          </a:p>
        </p:txBody>
      </p:sp>
      <p:pic>
        <p:nvPicPr>
          <p:cNvPr id="9" name="G3_11_07_how long">
            <a:hlinkClick r:id="" action="ppaction://media"/>
            <a:extLst>
              <a:ext uri="{FF2B5EF4-FFF2-40B4-BE49-F238E27FC236}">
                <a16:creationId xmlns:a16="http://schemas.microsoft.com/office/drawing/2014/main" id="{7F8BF932-0325-48A9-BAF2-900759D7E1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69563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605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C022FFA-C907-44D0-B6EB-22324A5D92EF}"/>
              </a:ext>
            </a:extLst>
          </p:cNvPr>
          <p:cNvSpPr txBox="1"/>
          <p:nvPr/>
        </p:nvSpPr>
        <p:spPr>
          <a:xfrm>
            <a:off x="238539" y="2213283"/>
            <a:ext cx="86669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（長く）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11_07_how long">
            <a:hlinkClick r:id="" action="ppaction://media"/>
            <a:extLst>
              <a:ext uri="{FF2B5EF4-FFF2-40B4-BE49-F238E27FC236}">
                <a16:creationId xmlns:a16="http://schemas.microsoft.com/office/drawing/2014/main" id="{BAF5486A-E1C0-4582-9015-3E3F723558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69563" y="715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37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[m------]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今日の朝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11_08_this morning">
            <a:hlinkClick r:id="" action="ppaction://media"/>
            <a:extLst>
              <a:ext uri="{FF2B5EF4-FFF2-40B4-BE49-F238E27FC236}">
                <a16:creationId xmlns:a16="http://schemas.microsoft.com/office/drawing/2014/main" id="{1C3B396B-BA52-4E1D-9BBB-039C889041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18813" y="-560388"/>
            <a:ext cx="609600" cy="609601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C9F47BB-95CD-B512-ECBC-25B527311D4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0974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morning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11_08_this morning">
            <a:hlinkClick r:id="" action="ppaction://media"/>
            <a:extLst>
              <a:ext uri="{FF2B5EF4-FFF2-40B4-BE49-F238E27FC236}">
                <a16:creationId xmlns:a16="http://schemas.microsoft.com/office/drawing/2014/main" id="{D0591259-D0B1-4BAA-8B08-75F667D04A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18813" y="-560388"/>
            <a:ext cx="609600" cy="609601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08981C3-F91D-692D-1E4D-61D141240CA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1546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AF6438-8C1B-4891-8D55-12C81DD3850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今日の朝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11_08_this morning">
            <a:hlinkClick r:id="" action="ppaction://media"/>
            <a:extLst>
              <a:ext uri="{FF2B5EF4-FFF2-40B4-BE49-F238E27FC236}">
                <a16:creationId xmlns:a16="http://schemas.microsoft.com/office/drawing/2014/main" id="{79B89E31-69E6-4158-89AC-CB92147701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18813" y="-560388"/>
            <a:ext cx="609600" cy="609601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03C8A6E-9B26-CFA0-9C6C-48F8FD6BBE4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4DDA621-43DB-2348-E1F7-E103A4BD860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64072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59C90-B550-650B-0377-A71CC862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FD5629-A180-D4AA-2DF3-F34CE6F296F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A890EF-8958-5239-3AA8-3B18B7B044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4C5EFF2-9410-B382-74C0-CE4EF422E92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6B6569C-22AC-2509-C0EE-93A89B61AEE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73AE7D-08ED-1A3C-8749-F190055D46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DA1E1AD-C462-784A-EAE5-054F85CABC6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1_for">
            <a:hlinkClick r:id="" action="ppaction://media"/>
            <a:extLst>
              <a:ext uri="{FF2B5EF4-FFF2-40B4-BE49-F238E27FC236}">
                <a16:creationId xmlns:a16="http://schemas.microsoft.com/office/drawing/2014/main" id="{65DF1506-0E77-CBB5-2AE0-A1FB550789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36188" y="831850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E100D2D-CDBE-8932-8C6B-30ED7015CDE6}"/>
              </a:ext>
            </a:extLst>
          </p:cNvPr>
          <p:cNvSpPr/>
          <p:nvPr/>
        </p:nvSpPr>
        <p:spPr>
          <a:xfrm>
            <a:off x="3624044" y="3508200"/>
            <a:ext cx="18875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644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E0021-917F-C196-1C33-9B031C0AF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0DA8E22-E9E7-1507-2F7A-468ED365B00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13CB16-8D7E-1040-9EBF-43D59BD8D92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AADFF9A-A19A-D9FA-C4ED-56C8FF8B50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F0A62-4ACC-A611-4D8F-31686462E06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7E0E71-6239-53DF-4059-3171852B9F4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503CEB6-2FCC-7DDE-036B-065F3DC6651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2_hour">
            <a:hlinkClick r:id="" action="ppaction://media"/>
            <a:extLst>
              <a:ext uri="{FF2B5EF4-FFF2-40B4-BE49-F238E27FC236}">
                <a16:creationId xmlns:a16="http://schemas.microsoft.com/office/drawing/2014/main" id="{C014BB99-8433-F42F-6E80-B04B26B7D6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93338" y="186213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F7D62A3-99A0-79EF-5A6E-528A3420DD50}"/>
              </a:ext>
            </a:extLst>
          </p:cNvPr>
          <p:cNvSpPr/>
          <p:nvPr/>
        </p:nvSpPr>
        <p:spPr>
          <a:xfrm>
            <a:off x="3025211" y="3508200"/>
            <a:ext cx="308519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6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1_for">
            <a:hlinkClick r:id="" action="ppaction://media"/>
            <a:extLst>
              <a:ext uri="{FF2B5EF4-FFF2-40B4-BE49-F238E27FC236}">
                <a16:creationId xmlns:a16="http://schemas.microsoft.com/office/drawing/2014/main" id="{EE2D3DD2-3C58-4076-B51A-0C45650853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36188" y="831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8041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07A31-05B3-7077-F19E-B0AE2CDA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FF7406-BEE9-5309-C68E-9CF7FBB5B77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6FE777-5C2E-DFD6-DD24-BF773884AB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220BF5-5405-6896-A2EE-01B2CDD535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35D3B9C-3815-69E2-55AC-69819990B7C5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6C8B4B1-A44B-3E5F-FE33-8E7CD0A4DB5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雨が降る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A89510B-AA35-84AB-BE1D-E0BB38EE550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G3_11_03_rain">
            <a:hlinkClick r:id="" action="ppaction://media"/>
            <a:extLst>
              <a:ext uri="{FF2B5EF4-FFF2-40B4-BE49-F238E27FC236}">
                <a16:creationId xmlns:a16="http://schemas.microsoft.com/office/drawing/2014/main" id="{6C60A28F-90FA-EA45-426A-3DFD3F6A3A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72763" y="20796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4778F3-AEAA-F009-B155-8186C89C4028}"/>
              </a:ext>
            </a:extLst>
          </p:cNvPr>
          <p:cNvSpPr/>
          <p:nvPr/>
        </p:nvSpPr>
        <p:spPr>
          <a:xfrm>
            <a:off x="3315768" y="3508200"/>
            <a:ext cx="250407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05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510A6-F361-0465-82E6-5E850BC72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34DEBE-8D5C-BC20-1959-2ABCDC0FA6D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F2015C6-D854-9C5E-D6ED-CAEF60059A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2DC76B7-2BEE-8D14-D6CE-2E713BDE5F2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7D4975-50E8-C9C8-980E-1EF19EDF06CF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7934224-CE95-4A8A-FC26-644363925A01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（ずっと）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BD69DB7-926A-C52E-C50B-E7CCD2C994D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4_since">
            <a:hlinkClick r:id="" action="ppaction://media"/>
            <a:extLst>
              <a:ext uri="{FF2B5EF4-FFF2-40B4-BE49-F238E27FC236}">
                <a16:creationId xmlns:a16="http://schemas.microsoft.com/office/drawing/2014/main" id="{1E63920F-5C12-0E59-EF6B-92E4DD3419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56875" y="10207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CDBBE8-2150-3BD3-C788-10E792A20B75}"/>
              </a:ext>
            </a:extLst>
          </p:cNvPr>
          <p:cNvSpPr/>
          <p:nvPr/>
        </p:nvSpPr>
        <p:spPr>
          <a:xfrm>
            <a:off x="2919369" y="4023726"/>
            <a:ext cx="32968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5248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B54C5-94B1-37EB-EA4D-9C8F4C46C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81A9AC-8013-A5DD-7DAB-3C5E3068E3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CE859D-A997-8A90-8AA2-011F301A791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307F328-FA38-9D9D-D8CB-6A49727405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7C7D57-B715-DB5E-703F-C200855DAAC7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EE971B-BD02-85BD-EF6E-E1C078628C7E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[last] [night]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FD885C7-F5B7-45F8-08D2-B7FE185D5825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昨日の夜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11_05_last night">
            <a:hlinkClick r:id="" action="ppaction://media"/>
            <a:extLst>
              <a:ext uri="{FF2B5EF4-FFF2-40B4-BE49-F238E27FC236}">
                <a16:creationId xmlns:a16="http://schemas.microsoft.com/office/drawing/2014/main" id="{4A51D3E7-52C4-C675-E5CA-7A642FCBB4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25100" y="7159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D53066-F371-D62F-4C5B-43CE8CCBC142}"/>
              </a:ext>
            </a:extLst>
          </p:cNvPr>
          <p:cNvSpPr/>
          <p:nvPr/>
        </p:nvSpPr>
        <p:spPr>
          <a:xfrm>
            <a:off x="1828800" y="3680196"/>
            <a:ext cx="17784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7EBEFF-6533-3409-3B6A-258CAD49D7BC}"/>
              </a:ext>
            </a:extLst>
          </p:cNvPr>
          <p:cNvSpPr/>
          <p:nvPr/>
        </p:nvSpPr>
        <p:spPr>
          <a:xfrm>
            <a:off x="4790114" y="3680196"/>
            <a:ext cx="2525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8779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10388-40B2-802F-1261-7F4315AE7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5919813-0FF2-91A1-3D4F-984C022D74A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C6DAFC-D283-A3FE-8D7C-29E6E25F10C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7897046-078C-635E-CE7C-7A94CA8371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43FBA7-3A6F-DA75-230D-DBCF7CC94FBF}"/>
              </a:ext>
            </a:extLst>
          </p:cNvPr>
          <p:cNvGrpSpPr/>
          <p:nvPr/>
        </p:nvGrpSpPr>
        <p:grpSpPr>
          <a:xfrm>
            <a:off x="0" y="1404326"/>
            <a:ext cx="9144000" cy="3371197"/>
            <a:chOff x="0" y="2040253"/>
            <a:chExt cx="9144000" cy="33711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22DFAA0-F6B6-7E66-0643-BFAF4AF1BEE3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a [long] [time]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FC3A7CB-5C4A-4820-C240-FBDEA410C975}"/>
                </a:ext>
              </a:extLst>
            </p:cNvPr>
            <p:cNvSpPr txBox="1"/>
            <p:nvPr/>
          </p:nvSpPr>
          <p:spPr>
            <a:xfrm>
              <a:off x="815009" y="204025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DA143F8D-20EE-49C9-128C-D30890835E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A5658D0-EBD4-7732-6FF2-237E0C4D54F7}"/>
              </a:ext>
            </a:extLst>
          </p:cNvPr>
          <p:cNvSpPr/>
          <p:nvPr/>
        </p:nvSpPr>
        <p:spPr>
          <a:xfrm>
            <a:off x="815009" y="3508200"/>
            <a:ext cx="121512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6810355-6FEA-A829-CF10-1F05B46E1165}"/>
              </a:ext>
            </a:extLst>
          </p:cNvPr>
          <p:cNvSpPr/>
          <p:nvPr/>
        </p:nvSpPr>
        <p:spPr>
          <a:xfrm>
            <a:off x="3717600" y="3508200"/>
            <a:ext cx="1768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E5FFCA3-9286-2468-6AB1-D8895235EA27}"/>
              </a:ext>
            </a:extLst>
          </p:cNvPr>
          <p:cNvSpPr/>
          <p:nvPr/>
        </p:nvSpPr>
        <p:spPr>
          <a:xfrm>
            <a:off x="6471467" y="3508200"/>
            <a:ext cx="184074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340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DC5DF-57DA-CBB4-4E8C-69311C224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FFD3F46-4825-4681-43CF-97C619C2DF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0081BE-48C8-7900-6D0D-0C25C329A8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BC3AA8A-C078-AE60-3B00-8E4CADF9404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D1BF43-9B36-AF34-23B6-A7572E74FF68}"/>
              </a:ext>
            </a:extLst>
          </p:cNvPr>
          <p:cNvGrpSpPr/>
          <p:nvPr/>
        </p:nvGrpSpPr>
        <p:grpSpPr>
          <a:xfrm>
            <a:off x="-543340" y="1235382"/>
            <a:ext cx="10336696" cy="4103333"/>
            <a:chOff x="-543340" y="1104631"/>
            <a:chExt cx="10336696" cy="410333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D45448-06DB-FA62-9115-91A8995B9F70}"/>
                </a:ext>
              </a:extLst>
            </p:cNvPr>
            <p:cNvSpPr txBox="1"/>
            <p:nvPr/>
          </p:nvSpPr>
          <p:spPr>
            <a:xfrm>
              <a:off x="-54334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[long]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82E585-7B52-221C-6600-341C49EC92A7}"/>
                </a:ext>
              </a:extLst>
            </p:cNvPr>
            <p:cNvSpPr txBox="1"/>
            <p:nvPr/>
          </p:nvSpPr>
          <p:spPr>
            <a:xfrm>
              <a:off x="238539" y="1104631"/>
              <a:ext cx="8666922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（長く）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11_07_how long">
            <a:hlinkClick r:id="" action="ppaction://media"/>
            <a:extLst>
              <a:ext uri="{FF2B5EF4-FFF2-40B4-BE49-F238E27FC236}">
                <a16:creationId xmlns:a16="http://schemas.microsoft.com/office/drawing/2014/main" id="{260ED28D-A3A7-3584-F2A5-32C805B27B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69563" y="7159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BFE768-89E8-D3F2-F096-8626A2695836}"/>
              </a:ext>
            </a:extLst>
          </p:cNvPr>
          <p:cNvSpPr/>
          <p:nvPr/>
        </p:nvSpPr>
        <p:spPr>
          <a:xfrm>
            <a:off x="1897793" y="3859967"/>
            <a:ext cx="213582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2AC6CA-BE4C-18E1-886A-67D35458EBC4}"/>
              </a:ext>
            </a:extLst>
          </p:cNvPr>
          <p:cNvSpPr/>
          <p:nvPr/>
        </p:nvSpPr>
        <p:spPr>
          <a:xfrm>
            <a:off x="5239198" y="3859967"/>
            <a:ext cx="213582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891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B011F-6EA9-9BBD-756A-6DEFEBAD7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801713-2B23-10BC-F928-4D591D88724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59B589A-3ED5-4174-9392-4A6AC87527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D370A44-3CF5-A24F-434A-A89294DE4E7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98E177-5079-E8E6-0BDA-C23EB2EF125A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3EEB132-A2BE-F968-59EB-9161EB401559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[this] [morning]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8EFF86-1723-E57A-C0C4-B7C22374A618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今日の朝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11_08_this morning">
            <a:hlinkClick r:id="" action="ppaction://media"/>
            <a:extLst>
              <a:ext uri="{FF2B5EF4-FFF2-40B4-BE49-F238E27FC236}">
                <a16:creationId xmlns:a16="http://schemas.microsoft.com/office/drawing/2014/main" id="{5A914C85-CE27-1214-289B-05055F35EA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818813" y="-560388"/>
            <a:ext cx="609600" cy="609601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8A85E65-EC4B-9BDD-4705-DC2B54CB891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F20366-1575-BC1B-3A87-89CCA754B15D}"/>
              </a:ext>
            </a:extLst>
          </p:cNvPr>
          <p:cNvSpPr/>
          <p:nvPr/>
        </p:nvSpPr>
        <p:spPr>
          <a:xfrm>
            <a:off x="983393" y="3680196"/>
            <a:ext cx="18875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F65E38-178E-8E49-5289-35C63109066C}"/>
              </a:ext>
            </a:extLst>
          </p:cNvPr>
          <p:cNvSpPr/>
          <p:nvPr/>
        </p:nvSpPr>
        <p:spPr>
          <a:xfrm>
            <a:off x="3991513" y="3680196"/>
            <a:ext cx="4152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231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414081C-5009-42CC-A528-F5F3EBBEE00F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G3_11_01_for">
            <a:hlinkClick r:id="" action="ppaction://media"/>
            <a:extLst>
              <a:ext uri="{FF2B5EF4-FFF2-40B4-BE49-F238E27FC236}">
                <a16:creationId xmlns:a16="http://schemas.microsoft.com/office/drawing/2014/main" id="{E84CC99A-D340-4953-AE48-8424F834A1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36188" y="831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4170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11_01_for">
            <a:hlinkClick r:id="" action="ppaction://media"/>
            <a:extLst>
              <a:ext uri="{FF2B5EF4-FFF2-40B4-BE49-F238E27FC236}">
                <a16:creationId xmlns:a16="http://schemas.microsoft.com/office/drawing/2014/main" id="{FD124982-7775-44E8-93ED-31465ED59D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36188" y="831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320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11_02_hour">
            <a:hlinkClick r:id="" action="ppaction://media"/>
            <a:extLst>
              <a:ext uri="{FF2B5EF4-FFF2-40B4-BE49-F238E27FC236}">
                <a16:creationId xmlns:a16="http://schemas.microsoft.com/office/drawing/2014/main" id="{C9D24D42-5103-469B-90FB-370764478B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9333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885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11_02_hour">
            <a:hlinkClick r:id="" action="ppaction://media"/>
            <a:extLst>
              <a:ext uri="{FF2B5EF4-FFF2-40B4-BE49-F238E27FC236}">
                <a16:creationId xmlns:a16="http://schemas.microsoft.com/office/drawing/2014/main" id="{FB286B27-7BC9-4908-B97A-7D8D75A399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9333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599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11_02_hour">
            <a:hlinkClick r:id="" action="ppaction://media"/>
            <a:extLst>
              <a:ext uri="{FF2B5EF4-FFF2-40B4-BE49-F238E27FC236}">
                <a16:creationId xmlns:a16="http://schemas.microsoft.com/office/drawing/2014/main" id="{474B748D-C89D-4C2A-83D7-4D6C73618A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9333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378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雨が降る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8" name="G3_11_03_rain">
            <a:hlinkClick r:id="" action="ppaction://media"/>
            <a:extLst>
              <a:ext uri="{FF2B5EF4-FFF2-40B4-BE49-F238E27FC236}">
                <a16:creationId xmlns:a16="http://schemas.microsoft.com/office/drawing/2014/main" id="{DEF57050-780A-45ED-B7D7-CF32D89BF5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72763" y="20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16550</TotalTime>
  <Words>214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2072</cp:revision>
  <cp:lastPrinted>2016-06-23T16:36:17Z</cp:lastPrinted>
  <dcterms:created xsi:type="dcterms:W3CDTF">2016-05-30T03:13:09Z</dcterms:created>
  <dcterms:modified xsi:type="dcterms:W3CDTF">2025-11-25T10:06:38Z</dcterms:modified>
</cp:coreProperties>
</file>