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1" r:id="rId4"/>
    <p:sldId id="3722" r:id="rId5"/>
    <p:sldId id="3723" r:id="rId6"/>
    <p:sldId id="2067" r:id="rId7"/>
    <p:sldId id="2068" r:id="rId8"/>
    <p:sldId id="2069" r:id="rId9"/>
    <p:sldId id="3726" r:id="rId10"/>
    <p:sldId id="3727" r:id="rId11"/>
    <p:sldId id="3728" r:id="rId12"/>
    <p:sldId id="3729" r:id="rId13"/>
    <p:sldId id="3730" r:id="rId14"/>
    <p:sldId id="3731" r:id="rId15"/>
    <p:sldId id="3732" r:id="rId16"/>
    <p:sldId id="3733" r:id="rId17"/>
    <p:sldId id="3734" r:id="rId18"/>
    <p:sldId id="3735" r:id="rId19"/>
    <p:sldId id="3736" r:id="rId20"/>
    <p:sldId id="3737" r:id="rId21"/>
    <p:sldId id="3738" r:id="rId22"/>
    <p:sldId id="3739" r:id="rId23"/>
    <p:sldId id="3740" r:id="rId24"/>
    <p:sldId id="3741" r:id="rId25"/>
    <p:sldId id="3742" r:id="rId26"/>
    <p:sldId id="3743" r:id="rId27"/>
    <p:sldId id="3744" r:id="rId28"/>
    <p:sldId id="3745" r:id="rId29"/>
    <p:sldId id="3746" r:id="rId30"/>
    <p:sldId id="2008" r:id="rId31"/>
    <p:sldId id="2009" r:id="rId32"/>
    <p:sldId id="2010" r:id="rId33"/>
    <p:sldId id="3646" r:id="rId34"/>
    <p:sldId id="3747" r:id="rId35"/>
    <p:sldId id="3748" r:id="rId36"/>
    <p:sldId id="3749" r:id="rId37"/>
    <p:sldId id="3750" r:id="rId38"/>
    <p:sldId id="3751" r:id="rId39"/>
    <p:sldId id="3752" r:id="rId40"/>
    <p:sldId id="3753" r:id="rId41"/>
    <p:sldId id="3754" r:id="rId42"/>
    <p:sldId id="3755" r:id="rId43"/>
    <p:sldId id="375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DEBE9F6-6FEE-AF8A-CD51-DE9D41CFCC90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affect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affect">
            <a:hlinkClick r:id="" action="ppaction://media"/>
            <a:extLst>
              <a:ext uri="{FF2B5EF4-FFF2-40B4-BE49-F238E27FC236}">
                <a16:creationId xmlns:a16="http://schemas.microsoft.com/office/drawing/2014/main" id="{EF9C7D6B-1014-5F30-50CB-E202677065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214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2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20D7E4D-70E0-ED15-807B-2533DD0A1228}"/>
              </a:ext>
            </a:extLst>
          </p:cNvPr>
          <p:cNvSpPr txBox="1"/>
          <p:nvPr/>
        </p:nvSpPr>
        <p:spPr>
          <a:xfrm>
            <a:off x="815009" y="2151728"/>
            <a:ext cx="7513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影響を与える 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affect">
            <a:hlinkClick r:id="" action="ppaction://media"/>
            <a:extLst>
              <a:ext uri="{FF2B5EF4-FFF2-40B4-BE49-F238E27FC236}">
                <a16:creationId xmlns:a16="http://schemas.microsoft.com/office/drawing/2014/main" id="{704F28B7-6CA9-D2C6-315E-B466AB4DB1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214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66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アジアの</a:t>
              </a:r>
            </a:p>
          </p:txBody>
        </p:sp>
      </p:grpSp>
      <p:pic>
        <p:nvPicPr>
          <p:cNvPr id="4" name="Asian">
            <a:hlinkClick r:id="" action="ppaction://media"/>
            <a:extLst>
              <a:ext uri="{FF2B5EF4-FFF2-40B4-BE49-F238E27FC236}">
                <a16:creationId xmlns:a16="http://schemas.microsoft.com/office/drawing/2014/main" id="{28028837-A52C-07B4-552C-FC7B1B0CE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84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850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44D1A4-1602-423B-5996-036CFF8EDE21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Asian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Asian">
            <a:hlinkClick r:id="" action="ppaction://media"/>
            <a:extLst>
              <a:ext uri="{FF2B5EF4-FFF2-40B4-BE49-F238E27FC236}">
                <a16:creationId xmlns:a16="http://schemas.microsoft.com/office/drawing/2014/main" id="{FF3674D3-5783-A940-D8F6-4FB97C96B6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84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061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アジアの</a:t>
            </a:r>
          </a:p>
        </p:txBody>
      </p:sp>
      <p:pic>
        <p:nvPicPr>
          <p:cNvPr id="3" name="Asian">
            <a:hlinkClick r:id="" action="ppaction://media"/>
            <a:extLst>
              <a:ext uri="{FF2B5EF4-FFF2-40B4-BE49-F238E27FC236}">
                <a16:creationId xmlns:a16="http://schemas.microsoft.com/office/drawing/2014/main" id="{E32D5211-32AA-2493-E407-9CB8ABA6DA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684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103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[u---] [t-]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していた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used to">
            <a:hlinkClick r:id="" action="ppaction://media"/>
            <a:extLst>
              <a:ext uri="{FF2B5EF4-FFF2-40B4-BE49-F238E27FC236}">
                <a16:creationId xmlns:a16="http://schemas.microsoft.com/office/drawing/2014/main" id="{4AD5FFE1-3CBB-C3BB-5168-60380B9D11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261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E32CCB-9C8C-5F62-EDAE-0D36E78B592F}"/>
              </a:ext>
            </a:extLst>
          </p:cNvPr>
          <p:cNvSpPr txBox="1"/>
          <p:nvPr/>
        </p:nvSpPr>
        <p:spPr>
          <a:xfrm>
            <a:off x="318052" y="2459504"/>
            <a:ext cx="8507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used to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used to">
            <a:hlinkClick r:id="" action="ppaction://media"/>
            <a:extLst>
              <a:ext uri="{FF2B5EF4-FFF2-40B4-BE49-F238E27FC236}">
                <a16:creationId xmlns:a16="http://schemas.microsoft.com/office/drawing/2014/main" id="{F1A2DA69-5548-2665-DFF4-46790EA231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8592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C2B71E-6ADF-A7AF-B6C4-102627CA2941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昔は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していた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used to">
            <a:hlinkClick r:id="" action="ppaction://media"/>
            <a:extLst>
              <a:ext uri="{FF2B5EF4-FFF2-40B4-BE49-F238E27FC236}">
                <a16:creationId xmlns:a16="http://schemas.microsoft.com/office/drawing/2014/main" id="{46C46218-8349-742E-D56D-70C0ACE8CF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085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344588" y="1392103"/>
            <a:ext cx="8152821" cy="4443125"/>
            <a:chOff x="664007" y="829370"/>
            <a:chExt cx="8152821" cy="44431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[r------] [t-]</a:t>
              </a:r>
            </a:p>
            <a:p>
              <a:pPr algn="ctr"/>
              <a:endPara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関連している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e related to">
            <a:hlinkClick r:id="" action="ppaction://media"/>
            <a:extLst>
              <a:ext uri="{FF2B5EF4-FFF2-40B4-BE49-F238E27FC236}">
                <a16:creationId xmlns:a16="http://schemas.microsoft.com/office/drawing/2014/main" id="{1E707493-AA90-5BA5-F9C0-92A7D5E92C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1408" y="139210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671E1A-C81B-AE83-BE35-EB40A8D46DA1}"/>
              </a:ext>
            </a:extLst>
          </p:cNvPr>
          <p:cNvSpPr txBox="1"/>
          <p:nvPr/>
        </p:nvSpPr>
        <p:spPr>
          <a:xfrm>
            <a:off x="3561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related to </a:t>
            </a:r>
            <a:r>
              <a:rPr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e related to">
            <a:hlinkClick r:id="" action="ppaction://media"/>
            <a:extLst>
              <a:ext uri="{FF2B5EF4-FFF2-40B4-BE49-F238E27FC236}">
                <a16:creationId xmlns:a16="http://schemas.microsoft.com/office/drawing/2014/main" id="{7FB1A263-9D97-002D-53B5-6EDAF0DA59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1408" y="139210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EAD9A3-198C-5771-6DB5-EED225442D9A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関連している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be related to">
            <a:hlinkClick r:id="" action="ppaction://media"/>
            <a:extLst>
              <a:ext uri="{FF2B5EF4-FFF2-40B4-BE49-F238E27FC236}">
                <a16:creationId xmlns:a16="http://schemas.microsoft.com/office/drawing/2014/main" id="{A6444DCC-F010-3227-4096-CD1B72418B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1408" y="139210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uggest">
            <a:hlinkClick r:id="" action="ppaction://media"/>
            <a:extLst>
              <a:ext uri="{FF2B5EF4-FFF2-40B4-BE49-F238E27FC236}">
                <a16:creationId xmlns:a16="http://schemas.microsoft.com/office/drawing/2014/main" id="{1548BEF5-D2E5-173F-F559-4A3EFE3AF1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856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459504"/>
            <a:ext cx="83488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suggest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uggest">
            <a:hlinkClick r:id="" action="ppaction://media"/>
            <a:extLst>
              <a:ext uri="{FF2B5EF4-FFF2-40B4-BE49-F238E27FC236}">
                <a16:creationId xmlns:a16="http://schemas.microsoft.com/office/drawing/2014/main" id="{EB4FAE6C-78C7-61B3-88E7-C01F253E1F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1553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提案する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uggest">
            <a:hlinkClick r:id="" action="ppaction://media"/>
            <a:extLst>
              <a:ext uri="{FF2B5EF4-FFF2-40B4-BE49-F238E27FC236}">
                <a16:creationId xmlns:a16="http://schemas.microsoft.com/office/drawing/2014/main" id="{59510018-D8C8-1A08-5F88-8CE764851C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7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35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[s---] [a-]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のような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uch as">
            <a:hlinkClick r:id="" action="ppaction://media"/>
            <a:extLst>
              <a:ext uri="{FF2B5EF4-FFF2-40B4-BE49-F238E27FC236}">
                <a16:creationId xmlns:a16="http://schemas.microsoft.com/office/drawing/2014/main" id="{4FF8D46E-1B08-EBE6-558C-59D663978E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83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459504"/>
            <a:ext cx="8507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such as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uch as">
            <a:hlinkClick r:id="" action="ppaction://media"/>
            <a:extLst>
              <a:ext uri="{FF2B5EF4-FFF2-40B4-BE49-F238E27FC236}">
                <a16:creationId xmlns:a16="http://schemas.microsoft.com/office/drawing/2014/main" id="{9D2E9B54-EBE2-8AE0-E2F5-4A02064BC3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16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B3BA33F-F5CC-8691-75FF-5652B123E1D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のような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such as">
            <a:hlinkClick r:id="" action="ppaction://media"/>
            <a:extLst>
              <a:ext uri="{FF2B5EF4-FFF2-40B4-BE49-F238E27FC236}">
                <a16:creationId xmlns:a16="http://schemas.microsoft.com/office/drawing/2014/main" id="{CC477A23-47EE-AD94-99DD-38666BC715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1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1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[c---] [f---]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由来する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ome from">
            <a:hlinkClick r:id="" action="ppaction://media"/>
            <a:extLst>
              <a:ext uri="{FF2B5EF4-FFF2-40B4-BE49-F238E27FC236}">
                <a16:creationId xmlns:a16="http://schemas.microsoft.com/office/drawing/2014/main" id="{96366134-7117-0DAD-108A-E23265BEAC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463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9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FBDDD2-C54B-1EAF-9188-D9CF0C300B51}"/>
              </a:ext>
            </a:extLst>
          </p:cNvPr>
          <p:cNvSpPr txBox="1"/>
          <p:nvPr/>
        </p:nvSpPr>
        <p:spPr>
          <a:xfrm>
            <a:off x="318052" y="2459504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come from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come from">
            <a:hlinkClick r:id="" action="ppaction://media"/>
            <a:extLst>
              <a:ext uri="{FF2B5EF4-FFF2-40B4-BE49-F238E27FC236}">
                <a16:creationId xmlns:a16="http://schemas.microsoft.com/office/drawing/2014/main" id="{D2F5FEF3-1B38-F346-72E2-779265EBAB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463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72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6369489-8766-FF62-347A-748D71D81D2A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由来する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come from">
            <a:hlinkClick r:id="" action="ppaction://media"/>
            <a:extLst>
              <a:ext uri="{FF2B5EF4-FFF2-40B4-BE49-F238E27FC236}">
                <a16:creationId xmlns:a16="http://schemas.microsoft.com/office/drawing/2014/main" id="{60BF48D7-39EF-961E-8AB2-024A43A8C9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463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727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それぞれの</a:t>
              </a:r>
            </a:p>
          </p:txBody>
        </p:sp>
      </p:grpSp>
      <p:pic>
        <p:nvPicPr>
          <p:cNvPr id="4" name="each">
            <a:hlinkClick r:id="" action="ppaction://media"/>
            <a:extLst>
              <a:ext uri="{FF2B5EF4-FFF2-40B4-BE49-F238E27FC236}">
                <a16:creationId xmlns:a16="http://schemas.microsoft.com/office/drawing/2014/main" id="{0FAC4FF3-9D65-AC3C-813E-A2312EAD97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68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905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星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D10E407-3EBE-D4F4-673A-76580CAA98D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tar">
            <a:hlinkClick r:id="" action="ppaction://media"/>
            <a:extLst>
              <a:ext uri="{FF2B5EF4-FFF2-40B4-BE49-F238E27FC236}">
                <a16:creationId xmlns:a16="http://schemas.microsoft.com/office/drawing/2014/main" id="{425532A1-D56A-EDE4-A6C9-63D3B404EB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92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607A64-85F1-6D2D-C39A-009E1B8A9E1A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B1C68E0-02AC-591A-7064-1E5D37E9C3E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tar">
            <a:hlinkClick r:id="" action="ppaction://media"/>
            <a:extLst>
              <a:ext uri="{FF2B5EF4-FFF2-40B4-BE49-F238E27FC236}">
                <a16:creationId xmlns:a16="http://schemas.microsoft.com/office/drawing/2014/main" id="{F385B86F-5647-8756-BDB9-CC4C02FC1E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92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星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5" name="star">
            <a:hlinkClick r:id="" action="ppaction://media"/>
            <a:extLst>
              <a:ext uri="{FF2B5EF4-FFF2-40B4-BE49-F238E27FC236}">
                <a16:creationId xmlns:a16="http://schemas.microsoft.com/office/drawing/2014/main" id="{576AAD22-BB5E-3260-EA9B-0BC6ADC4AE6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192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919D5-7343-391A-8A36-A0F97E7C5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6B3305-2EE0-06CA-B638-61E0D831FDA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DFFDF13-EF76-6B62-A429-3302A2147D4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721B1D3-9B1E-35FE-EAB3-F3600E8848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9A5E2E-88CE-9841-163B-909CA192E49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75A412-4D0C-BA0B-D737-5DC09056096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EADA740-A7FF-5025-5035-9374D3279A86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それぞれの</a:t>
              </a:r>
            </a:p>
          </p:txBody>
        </p:sp>
      </p:grpSp>
      <p:pic>
        <p:nvPicPr>
          <p:cNvPr id="4" name="each">
            <a:hlinkClick r:id="" action="ppaction://media"/>
            <a:extLst>
              <a:ext uri="{FF2B5EF4-FFF2-40B4-BE49-F238E27FC236}">
                <a16:creationId xmlns:a16="http://schemas.microsoft.com/office/drawing/2014/main" id="{74959F11-A637-4D7C-F839-42196D0245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74725" y="6889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DA2F4F7-405E-4EA4-EDB1-FD9D9D5CED7F}"/>
              </a:ext>
            </a:extLst>
          </p:cNvPr>
          <p:cNvSpPr/>
          <p:nvPr/>
        </p:nvSpPr>
        <p:spPr>
          <a:xfrm>
            <a:off x="3022600" y="3389244"/>
            <a:ext cx="3108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81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2AC68-351F-FE6A-EC9F-79716F326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4F4E42-4417-51A0-ECF8-CF8C39E7F4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C006FC-051E-CA95-9703-A6FF7562CE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1895186-B89D-E54A-99E8-51FF6887317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224177-0EE9-984B-9C7F-45080130B116}"/>
              </a:ext>
            </a:extLst>
          </p:cNvPr>
          <p:cNvGrpSpPr/>
          <p:nvPr/>
        </p:nvGrpSpPr>
        <p:grpSpPr>
          <a:xfrm>
            <a:off x="482600" y="1536175"/>
            <a:ext cx="8178800" cy="3785651"/>
            <a:chOff x="482600" y="1791644"/>
            <a:chExt cx="81788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686B65A-981F-C1A7-BA80-8CEC2E9F14BA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typhoon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ED6C005-96F4-1436-6C89-E4B9CDABDA7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台風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yphoon">
            <a:hlinkClick r:id="" action="ppaction://media"/>
            <a:extLst>
              <a:ext uri="{FF2B5EF4-FFF2-40B4-BE49-F238E27FC236}">
                <a16:creationId xmlns:a16="http://schemas.microsoft.com/office/drawing/2014/main" id="{3D90AAE2-E7BF-BF86-84AA-DCF8C86774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1FE6271-EF78-9641-3D91-E8EB7C74BD6D}"/>
              </a:ext>
            </a:extLst>
          </p:cNvPr>
          <p:cNvSpPr/>
          <p:nvPr/>
        </p:nvSpPr>
        <p:spPr>
          <a:xfrm>
            <a:off x="1930400" y="3519516"/>
            <a:ext cx="5292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677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80DF8-BCBF-84CD-7C11-7591A41FC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2430E8F-32E2-A291-BAA7-2255AD0C0F4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ECE70C8-8B7B-BC2E-A8D9-FC6367B80F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0123F0-8A40-81F1-F1C0-91AF105A86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266DFF-79F3-6ABE-E183-792136F17480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1D7B708-2161-8458-A7E0-979A6C0B0D42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affect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2DA914-C27E-AF84-1D9F-DBD682100A2D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影響を与える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ffect">
            <a:hlinkClick r:id="" action="ppaction://media"/>
            <a:extLst>
              <a:ext uri="{FF2B5EF4-FFF2-40B4-BE49-F238E27FC236}">
                <a16:creationId xmlns:a16="http://schemas.microsoft.com/office/drawing/2014/main" id="{9C786DB9-01B7-E892-1983-08D3DC35AD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21494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319A01-8A96-81F1-F214-EE930C18442E}"/>
              </a:ext>
            </a:extLst>
          </p:cNvPr>
          <p:cNvSpPr/>
          <p:nvPr/>
        </p:nvSpPr>
        <p:spPr>
          <a:xfrm>
            <a:off x="2892436" y="3946648"/>
            <a:ext cx="33686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317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690E1-962F-93B5-383D-00472082D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679AA50-20AD-E09F-61F9-33A94C5915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DA7C191-C55A-056F-EEE5-748288DBC58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546F2C-65A6-AD64-0301-1D7820ADCC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B6B29E-5822-F83C-13E9-3C9F28EBC3CB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0E9885-ABBB-0E63-7F46-B573E98EECE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Asian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7B94D9A-BC2C-CBE6-75C4-E4C405C03498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アジアの</a:t>
              </a:r>
            </a:p>
          </p:txBody>
        </p:sp>
      </p:grpSp>
      <p:pic>
        <p:nvPicPr>
          <p:cNvPr id="4" name="Asian">
            <a:hlinkClick r:id="" action="ppaction://media"/>
            <a:extLst>
              <a:ext uri="{FF2B5EF4-FFF2-40B4-BE49-F238E27FC236}">
                <a16:creationId xmlns:a16="http://schemas.microsoft.com/office/drawing/2014/main" id="{1A1A6439-F175-4ACB-0AAC-6FB6321EE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68425" y="9683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EEB09C9-87C1-11F8-5FA3-85D42E76A747}"/>
              </a:ext>
            </a:extLst>
          </p:cNvPr>
          <p:cNvSpPr/>
          <p:nvPr/>
        </p:nvSpPr>
        <p:spPr>
          <a:xfrm>
            <a:off x="2781300" y="3389244"/>
            <a:ext cx="3590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2914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C9B42-F39E-A1BF-F365-EF74D956A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0670A3C-9E7F-A6F5-6B7D-BAF58FCCDEC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B6C1AE-2623-EB8C-4D79-18F6839345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158F39D-10C5-FF7E-747A-025E3C8E18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9A65C1-DBA5-E05B-D7B7-5523FA7D91EA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04A9DF1-A481-1AD4-81E8-7AABB9B016B0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[used] [to]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CF790DA-1982-6175-5AFC-D86B665F8F26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していた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used to">
            <a:hlinkClick r:id="" action="ppaction://media"/>
            <a:extLst>
              <a:ext uri="{FF2B5EF4-FFF2-40B4-BE49-F238E27FC236}">
                <a16:creationId xmlns:a16="http://schemas.microsoft.com/office/drawing/2014/main" id="{FFECCEB4-F965-337F-5828-5E87108749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7651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3AE26CF-BCD7-2E0D-04B6-DD525495EE38}"/>
              </a:ext>
            </a:extLst>
          </p:cNvPr>
          <p:cNvSpPr/>
          <p:nvPr/>
        </p:nvSpPr>
        <p:spPr>
          <a:xfrm>
            <a:off x="2070100" y="4008933"/>
            <a:ext cx="2501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8C1948-B605-F765-294D-2BAC3249CA5E}"/>
              </a:ext>
            </a:extLst>
          </p:cNvPr>
          <p:cNvSpPr/>
          <p:nvPr/>
        </p:nvSpPr>
        <p:spPr>
          <a:xfrm>
            <a:off x="5943600" y="4008204"/>
            <a:ext cx="11303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341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311D8-B4C0-1695-BEF3-2C24BFD9A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F08A9A-FCAD-31E2-4326-54A76BE32E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4E02A2B-48B3-672B-9AC3-60D354A5EF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5E6C7DE-952D-DE17-36FA-DBF6DC1E9A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68F783D-652D-D31A-0557-A759EB27BAE2}"/>
              </a:ext>
            </a:extLst>
          </p:cNvPr>
          <p:cNvGrpSpPr/>
          <p:nvPr/>
        </p:nvGrpSpPr>
        <p:grpSpPr>
          <a:xfrm>
            <a:off x="344588" y="1392103"/>
            <a:ext cx="8152821" cy="4443125"/>
            <a:chOff x="664007" y="829370"/>
            <a:chExt cx="8152821" cy="44431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1D6264D-764B-A51F-A12C-A539FAAA7051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[related] [to]</a:t>
              </a:r>
            </a:p>
            <a:p>
              <a:pPr algn="ctr"/>
              <a:endPara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2F9A72E-135E-2526-E9A0-55FF04FDF5B3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関連している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e related to">
            <a:hlinkClick r:id="" action="ppaction://media"/>
            <a:extLst>
              <a:ext uri="{FF2B5EF4-FFF2-40B4-BE49-F238E27FC236}">
                <a16:creationId xmlns:a16="http://schemas.microsoft.com/office/drawing/2014/main" id="{99A03073-2647-1E59-D95B-CC37C2CCDF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1408" y="1392103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40F3AC-C2EE-0FCD-3F41-71E13312122C}"/>
              </a:ext>
            </a:extLst>
          </p:cNvPr>
          <p:cNvSpPr/>
          <p:nvPr/>
        </p:nvSpPr>
        <p:spPr>
          <a:xfrm>
            <a:off x="1117600" y="4071624"/>
            <a:ext cx="965200" cy="139023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09D5E2-CB38-76C3-95C1-FC1BA9C730FA}"/>
              </a:ext>
            </a:extLst>
          </p:cNvPr>
          <p:cNvSpPr/>
          <p:nvPr/>
        </p:nvSpPr>
        <p:spPr>
          <a:xfrm>
            <a:off x="3098800" y="4071624"/>
            <a:ext cx="2819400" cy="139023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87093C9-6EF8-20C7-A7E2-B2399EA3D56C}"/>
              </a:ext>
            </a:extLst>
          </p:cNvPr>
          <p:cNvSpPr/>
          <p:nvPr/>
        </p:nvSpPr>
        <p:spPr>
          <a:xfrm>
            <a:off x="6934200" y="4069759"/>
            <a:ext cx="800100" cy="139023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286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840B41-0F3C-71FF-649F-FD2635402A7E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each">
            <a:hlinkClick r:id="" action="ppaction://media"/>
            <a:extLst>
              <a:ext uri="{FF2B5EF4-FFF2-40B4-BE49-F238E27FC236}">
                <a16:creationId xmlns:a16="http://schemas.microsoft.com/office/drawing/2014/main" id="{1E409192-4FE2-AB65-5ACA-457DC0630A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68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04CDF-D2D3-C95E-F3AF-7A181C598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701561-61CA-2FEC-5EBD-440F45C08A7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94F7E3C-471E-5FFE-9087-98CFF2FF3B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57C0B2-5C7F-4281-31F5-E4412C025A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BA304C-1633-AD15-609B-2FE87F07A173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D380998-EC35-A9E4-B730-1DB381661B4F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suggest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CD2A9E6-A4C1-29C6-6792-6B7018986CD3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uggest">
            <a:hlinkClick r:id="" action="ppaction://media"/>
            <a:extLst>
              <a:ext uri="{FF2B5EF4-FFF2-40B4-BE49-F238E27FC236}">
                <a16:creationId xmlns:a16="http://schemas.microsoft.com/office/drawing/2014/main" id="{0CBB1C07-A03D-83D3-2F88-6618E1EA2C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87425" y="9175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C330BE-3EDE-5E46-4D73-D3E42AFFC9A5}"/>
              </a:ext>
            </a:extLst>
          </p:cNvPr>
          <p:cNvSpPr/>
          <p:nvPr/>
        </p:nvSpPr>
        <p:spPr>
          <a:xfrm>
            <a:off x="2247900" y="4069759"/>
            <a:ext cx="4657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426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D1D40-EEEE-369E-CD45-548BBF423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6CCA29B-2866-85C6-C891-14262ADEFC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B32A9CA-E3EB-1C8C-26DE-AB2BD7EE5F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E020C81-0DF6-69E1-0D06-39E971BA0E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9DF4ED-2C3A-0C65-1306-419259B57209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7B0D011-6EDC-4916-9730-9E1B1D885BDF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[such] [as]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0A00269-A32E-FB03-B901-78E09EA914F3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のような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uch as">
            <a:hlinkClick r:id="" action="ppaction://media"/>
            <a:extLst>
              <a:ext uri="{FF2B5EF4-FFF2-40B4-BE49-F238E27FC236}">
                <a16:creationId xmlns:a16="http://schemas.microsoft.com/office/drawing/2014/main" id="{60226ED8-5F68-91E4-93EA-38728C9E2C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1125" y="1895475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AE214C7-9AEA-F136-4008-E880F14CA72D}"/>
              </a:ext>
            </a:extLst>
          </p:cNvPr>
          <p:cNvSpPr/>
          <p:nvPr/>
        </p:nvSpPr>
        <p:spPr>
          <a:xfrm>
            <a:off x="2070100" y="3624149"/>
            <a:ext cx="2501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317EC4D-50B9-330F-F9D2-1F5E639EC68B}"/>
              </a:ext>
            </a:extLst>
          </p:cNvPr>
          <p:cNvSpPr/>
          <p:nvPr/>
        </p:nvSpPr>
        <p:spPr>
          <a:xfrm>
            <a:off x="5880100" y="3624149"/>
            <a:ext cx="119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7188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A5E50-8AAD-C383-441A-0EAF6CCA5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C7A8F56-B3BE-7359-2286-1AA4B260978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34FB56-A31F-5196-2F89-44912FEC68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6BBBFC-17BD-DC89-F928-1CC504AFBD3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F6CAB6-ECE8-BD8F-446C-C32A461B87D3}"/>
              </a:ext>
            </a:extLst>
          </p:cNvPr>
          <p:cNvGrpSpPr/>
          <p:nvPr/>
        </p:nvGrpSpPr>
        <p:grpSpPr>
          <a:xfrm>
            <a:off x="0" y="1330548"/>
            <a:ext cx="9144000" cy="4196904"/>
            <a:chOff x="0" y="829370"/>
            <a:chExt cx="9144000" cy="41969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9C02CBA-9085-C74C-04A6-44A71A1A0622}"/>
                </a:ext>
              </a:extLst>
            </p:cNvPr>
            <p:cNvSpPr txBox="1"/>
            <p:nvPr/>
          </p:nvSpPr>
          <p:spPr>
            <a:xfrm>
              <a:off x="0" y="37028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[come] [from]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584C88D-4BB2-16F5-9944-680228B87744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由来する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ome from">
            <a:hlinkClick r:id="" action="ppaction://media"/>
            <a:extLst>
              <a:ext uri="{FF2B5EF4-FFF2-40B4-BE49-F238E27FC236}">
                <a16:creationId xmlns:a16="http://schemas.microsoft.com/office/drawing/2014/main" id="{8FF3C538-13CF-0FA6-7426-6BE8BC3569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2225" y="14636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2F7A31F-7F5C-DA92-0810-11A6D2186558}"/>
              </a:ext>
            </a:extLst>
          </p:cNvPr>
          <p:cNvSpPr/>
          <p:nvPr/>
        </p:nvSpPr>
        <p:spPr>
          <a:xfrm>
            <a:off x="1181100" y="4008933"/>
            <a:ext cx="2921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BD1491-4095-B78C-CB13-A0A88FD32942}"/>
              </a:ext>
            </a:extLst>
          </p:cNvPr>
          <p:cNvSpPr/>
          <p:nvPr/>
        </p:nvSpPr>
        <p:spPr>
          <a:xfrm>
            <a:off x="5384800" y="4008933"/>
            <a:ext cx="25781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794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0D0EE-1311-AE8B-7F9C-D9F4CB5F5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9BCD1B-42BF-9A92-D404-CBF7112A261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1D70E3-16F3-C457-A30D-326E56770E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B1B9ACD-C58C-B9DF-2C13-A8A414936E9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673F06-2FB1-EAA5-5FA0-6486C9929C3E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0B3D46A-3490-8462-C220-0E87E180AA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8F1A24-3779-C37F-C8D8-640A87739840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星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CCF0F84-A748-A0A6-4881-A2AEF1D68FE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tar">
            <a:hlinkClick r:id="" action="ppaction://media"/>
            <a:extLst>
              <a:ext uri="{FF2B5EF4-FFF2-40B4-BE49-F238E27FC236}">
                <a16:creationId xmlns:a16="http://schemas.microsoft.com/office/drawing/2014/main" id="{58BA3566-4302-74C5-D527-C50DE054F6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9225" y="1235075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D43654-A233-3453-837C-27FBDF2FFC32}"/>
              </a:ext>
            </a:extLst>
          </p:cNvPr>
          <p:cNvSpPr/>
          <p:nvPr/>
        </p:nvSpPr>
        <p:spPr>
          <a:xfrm>
            <a:off x="3022600" y="3858988"/>
            <a:ext cx="3108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462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それぞれの</a:t>
            </a:r>
          </a:p>
        </p:txBody>
      </p:sp>
      <p:pic>
        <p:nvPicPr>
          <p:cNvPr id="5" name="each">
            <a:hlinkClick r:id="" action="ppaction://media"/>
            <a:extLst>
              <a:ext uri="{FF2B5EF4-FFF2-40B4-BE49-F238E27FC236}">
                <a16:creationId xmlns:a16="http://schemas.microsoft.com/office/drawing/2014/main" id="{95D92128-78EE-E8CF-BF23-9EFBD8B8D3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68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83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台風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yphoon">
            <a:hlinkClick r:id="" action="ppaction://media"/>
            <a:extLst>
              <a:ext uri="{FF2B5EF4-FFF2-40B4-BE49-F238E27FC236}">
                <a16:creationId xmlns:a16="http://schemas.microsoft.com/office/drawing/2014/main" id="{253B76AA-6BEF-AD40-3D69-E9B2C1D95F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132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DDDEC2-49EE-E1BC-98F4-F830D659C7DA}"/>
              </a:ext>
            </a:extLst>
          </p:cNvPr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typhoon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yphoon">
            <a:hlinkClick r:id="" action="ppaction://media"/>
            <a:extLst>
              <a:ext uri="{FF2B5EF4-FFF2-40B4-BE49-F238E27FC236}">
                <a16:creationId xmlns:a16="http://schemas.microsoft.com/office/drawing/2014/main" id="{C99A7DCA-84F3-82BB-64DC-1F09086F85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3069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台風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yphoon">
            <a:hlinkClick r:id="" action="ppaction://media"/>
            <a:extLst>
              <a:ext uri="{FF2B5EF4-FFF2-40B4-BE49-F238E27FC236}">
                <a16:creationId xmlns:a16="http://schemas.microsoft.com/office/drawing/2014/main" id="{69744BA2-6D4F-8132-4B3C-AD5BA21D42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5751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影響を与える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ffect">
            <a:hlinkClick r:id="" action="ppaction://media"/>
            <a:extLst>
              <a:ext uri="{FF2B5EF4-FFF2-40B4-BE49-F238E27FC236}">
                <a16:creationId xmlns:a16="http://schemas.microsoft.com/office/drawing/2014/main" id="{2994BB30-455A-1D24-1FBD-2D876A6EEB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2149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817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16550</TotalTime>
  <Words>258</Words>
  <Application>Microsoft Office PowerPoint</Application>
  <PresentationFormat>画面に合わせる (4:3)</PresentationFormat>
  <Paragraphs>93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2072</cp:revision>
  <cp:lastPrinted>2016-06-23T16:36:17Z</cp:lastPrinted>
  <dcterms:created xsi:type="dcterms:W3CDTF">2016-05-30T03:13:09Z</dcterms:created>
  <dcterms:modified xsi:type="dcterms:W3CDTF">2025-11-25T10:09:05Z</dcterms:modified>
</cp:coreProperties>
</file>