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4201" r:id="rId3"/>
    <p:sldId id="4086" r:id="rId4"/>
    <p:sldId id="4149" r:id="rId5"/>
    <p:sldId id="4167" r:id="rId6"/>
    <p:sldId id="4151" r:id="rId7"/>
    <p:sldId id="4176" r:id="rId8"/>
    <p:sldId id="4177" r:id="rId9"/>
    <p:sldId id="4178" r:id="rId10"/>
    <p:sldId id="4179" r:id="rId11"/>
    <p:sldId id="4181" r:id="rId12"/>
    <p:sldId id="4182" r:id="rId13"/>
    <p:sldId id="4202" r:id="rId14"/>
    <p:sldId id="4109" r:id="rId15"/>
    <p:sldId id="4168" r:id="rId16"/>
    <p:sldId id="4169" r:id="rId17"/>
    <p:sldId id="4170" r:id="rId18"/>
    <p:sldId id="4183" r:id="rId19"/>
    <p:sldId id="4184" r:id="rId20"/>
    <p:sldId id="4185" r:id="rId21"/>
    <p:sldId id="4186" r:id="rId22"/>
    <p:sldId id="4187" r:id="rId23"/>
    <p:sldId id="4188" r:id="rId24"/>
    <p:sldId id="4203" r:id="rId25"/>
    <p:sldId id="4120" r:id="rId26"/>
    <p:sldId id="4110" r:id="rId27"/>
    <p:sldId id="4171" r:id="rId28"/>
    <p:sldId id="4172" r:id="rId29"/>
    <p:sldId id="4189" r:id="rId30"/>
    <p:sldId id="4190" r:id="rId31"/>
    <p:sldId id="4191" r:id="rId32"/>
    <p:sldId id="4192" r:id="rId33"/>
    <p:sldId id="4193" r:id="rId34"/>
    <p:sldId id="4194" r:id="rId35"/>
    <p:sldId id="4204" r:id="rId36"/>
    <p:sldId id="4163" r:id="rId37"/>
    <p:sldId id="4173" r:id="rId38"/>
    <p:sldId id="4174" r:id="rId39"/>
    <p:sldId id="4175" r:id="rId40"/>
    <p:sldId id="4195" r:id="rId41"/>
    <p:sldId id="4196" r:id="rId42"/>
    <p:sldId id="4197" r:id="rId43"/>
    <p:sldId id="4198" r:id="rId44"/>
    <p:sldId id="4199" r:id="rId45"/>
    <p:sldId id="4200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3EBED-C325-8872-4923-724F7E754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FE4EC57-A2F8-D137-D540-5244DB98F6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4656426-ECDB-A982-EC26-69469BDF24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80F25-10BF-2869-CD71-3436410E07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313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58E15-20E9-333D-4E30-D5A63B8610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3A89FB-46F8-2720-5812-23F8EC2F74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A33D314-CBC0-364E-6605-A2C1ABE462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4AE0D8-6E0B-EC37-D815-E512D54395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7670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C0182-56A6-F3DA-B3B4-9A463167F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FEC0E8-4137-2615-E062-7D6983754C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DEDA7B-2048-9214-EC71-D46BA0FFD1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2455FF-38D8-72BE-73C6-9C0BD5C2FF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49126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D9829-6CC1-32F4-D881-4E460D2F0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74AC27-704A-73EE-C8A0-8663B7BF73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F114AC-0FC3-A1E8-3963-236814EEFC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45F667-B219-AE57-FD69-AE1B8E5D98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1826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EAB12-90CE-C4CE-4FC1-520540A4F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A9E2B7F-7C04-EBE5-729A-18B7419E13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B6AA7A-F6C3-A492-9956-B3C9B186B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EB13FC-FFE5-A3A4-B637-9B5A720332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594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5C1E8-62FD-81CA-AE66-133B8FDC9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247BA99-4495-08DD-C1F3-2DDF28C1FA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913191F-9CE3-64B7-3690-E01D6D654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E66939-360A-DFAB-6C6E-42FD0BDA47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2986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5B654-3BB8-D242-1A74-D60761E0C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DE9C22-6833-D860-BD06-B857FBC626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49C8887-F751-5472-9796-8407A79FB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063B2E-829C-C211-9B0D-E8CF81EF03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746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6E25A-16D1-EB95-DD45-7F37B8F38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CECD639-A6E1-6A49-2788-3D420A6DF6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29BEC8E-700D-6A17-A99D-230AB257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A92563-41D4-A6EC-7C35-7BE576BFD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4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17A34-7DD3-7433-1DEF-71CFBB68B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0FCF338-8F32-803F-4144-EB7B53CCD7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935119-539E-59E6-119D-8FAE8DC486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24D0F6-7CC0-39A0-B60C-F1C17AFBE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1522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8FC98E-D2C1-3971-F5A9-58635B693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204E0C-9E10-D428-2F00-69A272A2C2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AF307CA-89D0-BBBF-2D8A-7E6C7F7246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9BBE8D-FD6A-01EF-6B0A-9AB8ECFA5C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453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B9B3A-741A-3F54-3E28-3DC9D194A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EE4BA3-FB03-C4FB-C325-A20E5DF35C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1C3A79-5BCE-8E59-2A30-72E31E0C3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A68872-CA4E-4A16-C7FC-9762FC5696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384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97360-CEFB-7B7E-732B-402AA24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86FAB1-54D6-67C8-1273-72B357EE06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49383E-E31C-DC4E-BEBE-8F480F82F8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50DE6BB-63B8-9565-ABA4-2955F2B316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7300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F3465-8C5A-2F79-E4AC-0C58FC4ADF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7A27401-56E6-CAA1-6635-533AFDB482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D3C775F-60FF-FE35-3B3F-30FDB154E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C2CACA-6C96-9FF6-5BA1-DB0368A2EE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9187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F1D37F-6024-88A8-7E20-5D0A2B4B4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E000F2C-A497-7667-B90E-34842F017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B9AA168-C763-3D3B-F9A8-9529FC81D8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001D44-2B87-858C-5116-0EF373E503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264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78DF1-BF0B-04D8-9B72-1825CF157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9C8DBF-D32E-5510-5C25-52FD4774AA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4FE2238-34CB-8DB1-5507-5DAA13706B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4B6665-9B27-19F3-DD5B-8A5824350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0117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A37CF-FF2A-EF41-3175-A7CD41351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0CAF0C1-D732-FA5D-D73B-F1F72646CF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9A7582-D3C7-A9B9-DA1D-32DB03A653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88A15F1-F20C-BF0F-9336-6A68CDAC2B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345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13AEE-8FCF-395D-CC34-C84E5F99A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011CE1-AB8A-83F5-16BA-F2EB33977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F21A6C-8756-0BE5-91F9-B6C891A813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685CD4-7780-DBAD-AC4E-8A3D6528AB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9477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BE55B-B2D4-1042-6573-442DE86C8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D32A38-655E-5A62-17C6-A9656F0382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3C227B-C98E-347A-F631-6BEE321ED6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B6873BE-13D2-6358-F88B-A97EB820EC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73146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D1780-8A06-3D8C-97DD-30D5FEA32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7D36CB4-2375-81B0-007D-90CE62EFCB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734E97-B3CE-596E-7CD9-63F5316506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D49CBE-BEC0-5004-E4B3-A8019A3EAF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5839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76ABC-BE95-4A6A-FA6A-73B79D62C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66E080A-7339-4E6A-8511-D0BDF5BB8E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625ACD6-7D82-E987-6D30-DB393B4E65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71582-0878-3956-F945-8671A941DB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401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F0EA2-3A78-A8CC-D548-91986FF6C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0DBF31-59BD-4748-0BBB-361D2E7CBC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F2AD1F-B3A8-1576-C40C-51020A0E00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8E6A94-FF3F-56B3-2872-7ECE8458D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6633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76F1A-8883-B19E-65D8-4F20E78DA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804D9E-E6A6-D4D4-5E8F-0E870A973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2AD0E6C-D452-7E2A-FE07-A03AEBEA80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24A9B1C-C128-2303-0B07-DFF7E8618A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841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E1495-7C5B-144D-D667-E62883243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7B13302-3BE4-6A0E-64A2-F6E177EFE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FEE0A36-C6C6-B1A8-0C92-2E7F92A8D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8508FD-F070-DD3F-D9C3-B7DEE48F83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03629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F4BC5-C1A5-B85A-E508-358BA9DA8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7D872A1-1F6C-B83F-0149-1E565AB356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5FCA388-023A-A24A-1B60-B03EC9689B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F05692-5843-D2F2-EF6F-7C00F718E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0958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7461F-A529-483B-3C09-9AC22CDD4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3A5371-7A23-BBB9-B3A8-48F3007D47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9DEC25-C8D3-EF7C-F2FC-707DCA0FBB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6FEC86-5E75-9284-DAFE-BD37AB0A8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2737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A141B-9F75-DE0E-35FA-7E3BB0B54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8ABDDF-8FA3-BD2C-C35F-B8FA83659D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98558AB-E81A-2600-AA78-EC0C32823E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682C90-46C2-41DF-C935-BA9609A8C4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4225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34C01-4C1C-61CC-1EF3-851E373B0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F041C5B-A079-30EF-CA38-8C19588CCC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4CF736-D6DB-7920-A516-C5BFDFAD9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3F7DEE-0551-3E43-6373-3927D83F6B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9979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09E6C1-209E-DF2A-E3AB-D10049DE5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95D4C3-207E-3146-9045-8C818F5004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1442A1B-29DE-23CB-10A1-51C3DB7AE4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6A0DBE-2A76-96F1-AF65-C400E93095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50875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3EC02-4068-E2D5-3972-0CAC7C1EA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AD02E7-F570-1B66-8B28-86DECDA8F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3035CA-7FBF-1199-7DCF-932BDDEC95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2F9A400-8EE4-44A1-7714-A83AF34272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9445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C85C8-F3F8-7696-EEEA-37120B6F3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C8190E-4A28-0DC6-322C-D47EE0BD5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B69C19-BD74-A487-F552-6425E4011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F72A6E-8301-5C7C-B68D-23ED08A5A5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034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213E0-8A82-7452-C52F-F2893D2C6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C0F0CD-5651-2B90-2C90-092D516E35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D0D96B-4B5A-E919-5C10-FF37CE6CAB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78BC46-4A14-91F7-3EB3-13EBD4134B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366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A990B-BA24-26EC-0EA5-63C6AA2E2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7F022B6-A55F-85DD-9F5D-BAF461DE6C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6BC863-23E3-E6D3-3084-9F29BBF00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FDBE88-27A4-8090-9D34-5DA5901712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320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916EF-7A9C-AC7D-E919-2C056E923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D8F232-BC2E-8CE0-6C12-223726D1B0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E12A788-9EBD-249C-88EA-1D0A7D9804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4C8BD0-244F-3AD7-E59D-C3CB7331F8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567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AD305-B227-D69E-74E2-4224493FB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132A8C-EB0E-3927-EC2B-D2D1BCEAA5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F43EAE-91D2-C243-A1E9-55B3C69FA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0D0B50-F221-61C6-CEAA-7B31BF544F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587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7DBAD-3738-E4E3-646D-BDA28B16C2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1E8938F-D2F1-FA94-AA17-5D614B0FE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B3CFFA-FDDC-923D-2D84-86837EFFBC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CE928A-1BE0-BC1C-26B5-43A51395E6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871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01669-005A-1814-5377-91CB1CB6A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4F12DE1-21FB-8BE9-6839-249BAE39F9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08F2710-F978-4B41-474F-E12E94557D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225800-5F82-EA00-44DF-1856F55E05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458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C1AD4-5A81-77FD-5608-F6D0E1DC5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290248-EEE7-42D1-47FA-693878EEC0B6}"/>
              </a:ext>
            </a:extLst>
          </p:cNvPr>
          <p:cNvSpPr txBox="1"/>
          <p:nvPr/>
        </p:nvSpPr>
        <p:spPr>
          <a:xfrm>
            <a:off x="1335073" y="690490"/>
            <a:ext cx="647384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読み続けています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本を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３時間ずっと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87F3225-07A1-6DC4-19C0-64E41A737CA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C15030B-638A-5F58-0DED-F8755FAB7891}"/>
              </a:ext>
            </a:extLst>
          </p:cNvPr>
          <p:cNvSpPr txBox="1"/>
          <p:nvPr/>
        </p:nvSpPr>
        <p:spPr>
          <a:xfrm>
            <a:off x="790628" y="4128490"/>
            <a:ext cx="75627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been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book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three hours.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been reading a book for three hours.">
            <a:hlinkClick r:id="" action="ppaction://media"/>
            <a:extLst>
              <a:ext uri="{FF2B5EF4-FFF2-40B4-BE49-F238E27FC236}">
                <a16:creationId xmlns:a16="http://schemas.microsoft.com/office/drawing/2014/main" id="{E5BA4D2C-7AE5-E8B7-0954-8D849E6195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61525" y="1511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3986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63AF6-491F-8FC7-C21A-D60579943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8A6DF12-50A0-FF56-6559-59B286949FF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CA5629-18EB-7921-7533-D7667B65BA46}"/>
              </a:ext>
            </a:extLst>
          </p:cNvPr>
          <p:cNvSpPr txBox="1"/>
          <p:nvPr/>
        </p:nvSpPr>
        <p:spPr>
          <a:xfrm>
            <a:off x="888976" y="1901659"/>
            <a:ext cx="7366047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[b---]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book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three [h----].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been reading a book for three hours.">
            <a:hlinkClick r:id="" action="ppaction://media"/>
            <a:extLst>
              <a:ext uri="{FF2B5EF4-FFF2-40B4-BE49-F238E27FC236}">
                <a16:creationId xmlns:a16="http://schemas.microsoft.com/office/drawing/2014/main" id="{37669FA7-E371-90BF-B799-94C60905FC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61525" y="1511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03042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5AED5-6B34-0A77-3E26-F48DFC3D1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3883D2-F4F1-CD13-EBE5-7AD571B498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4E7F0C3-30C7-6CCB-13EB-505B9A3DEA54}"/>
              </a:ext>
            </a:extLst>
          </p:cNvPr>
          <p:cNvSpPr txBox="1"/>
          <p:nvPr/>
        </p:nvSpPr>
        <p:spPr>
          <a:xfrm>
            <a:off x="1335075" y="1901659"/>
            <a:ext cx="647384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読み続けています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本を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３時間ずっと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been reading a book for three hours.">
            <a:hlinkClick r:id="" action="ppaction://media"/>
            <a:extLst>
              <a:ext uri="{FF2B5EF4-FFF2-40B4-BE49-F238E27FC236}">
                <a16:creationId xmlns:a16="http://schemas.microsoft.com/office/drawing/2014/main" id="{12391B0B-6C25-0EAF-9D78-18B03725B9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61525" y="15113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6192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DA090-E913-F606-00CF-7B1DAA17C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E9BBBF7-DB92-9B54-F246-F7EB972E46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1676" b="57078"/>
          <a:stretch/>
        </p:blipFill>
        <p:spPr>
          <a:xfrm>
            <a:off x="291931" y="1022216"/>
            <a:ext cx="8556504" cy="620621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42DA314-CF93-91C3-6DB6-BFF59FD2B196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B8FB3C-FD27-08D8-103A-2FE9FC862608}"/>
              </a:ext>
            </a:extLst>
          </p:cNvPr>
          <p:cNvSpPr txBox="1"/>
          <p:nvPr/>
        </p:nvSpPr>
        <p:spPr>
          <a:xfrm>
            <a:off x="537493" y="3677650"/>
            <a:ext cx="8069014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been </a:t>
            </a:r>
            <a:r>
              <a:rPr kumimoji="1" lang="en-US" altLang="ja-JP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raincing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この文の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は、天候を表す文で使われる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形式的な主語です。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since last night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「昨日の夜から」という意味をもち、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been raining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の始点を説明しています。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3B61C553-83A8-5B40-C281-A72C2761D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821DBD-B917-8068-4C5D-FD5DA63273F4}"/>
              </a:ext>
            </a:extLst>
          </p:cNvPr>
          <p:cNvSpPr txBox="1"/>
          <p:nvPr/>
        </p:nvSpPr>
        <p:spPr>
          <a:xfrm>
            <a:off x="1032444" y="1808630"/>
            <a:ext cx="444556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昨日の夜から雨がずっと降り続いています。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82376229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7440-44A7-91F0-C890-0EA67D09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53F7EE1-FDA4-EEDA-0E09-A4538524E35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D89A1C-0E93-19A8-AAAA-958515B7B81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0A782B-CFD8-01C0-EA0A-938A228F5AD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E27B6-37F2-4550-269F-D2F5A45A793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27CE591-9A7D-8334-645E-381B599D501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12374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C8EF3-7E6F-D1EC-9D40-3D60A6356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3A3A7B2-89D4-F2CC-2555-135DE6D6485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E9CBC57-5957-D695-A6BC-416FB0F739ED}"/>
              </a:ext>
            </a:extLst>
          </p:cNvPr>
          <p:cNvSpPr txBox="1"/>
          <p:nvPr/>
        </p:nvSpPr>
        <p:spPr>
          <a:xfrm>
            <a:off x="1395412" y="4128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been raining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last night.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raining since last night.">
            <a:hlinkClick r:id="" action="ppaction://media"/>
            <a:extLst>
              <a:ext uri="{FF2B5EF4-FFF2-40B4-BE49-F238E27FC236}">
                <a16:creationId xmlns:a16="http://schemas.microsoft.com/office/drawing/2014/main" id="{4E2329F0-2B18-0DAE-3A30-0F5D8E8BCF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9788" y="1416050"/>
            <a:ext cx="406400" cy="4064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EF571A-7C6C-8F19-5126-18F66A3C1B83}"/>
              </a:ext>
            </a:extLst>
          </p:cNvPr>
          <p:cNvSpPr txBox="1"/>
          <p:nvPr/>
        </p:nvSpPr>
        <p:spPr>
          <a:xfrm>
            <a:off x="1395411" y="690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雨が降り続いています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昨日の夜からずっと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47634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FBAAD-2234-0647-E775-892CAF27C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B59BFF-79F6-91AE-9280-735DABB33F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B90A8F7-C349-0A1A-431A-86ADC316D7D8}"/>
              </a:ext>
            </a:extLst>
          </p:cNvPr>
          <p:cNvSpPr txBox="1"/>
          <p:nvPr/>
        </p:nvSpPr>
        <p:spPr>
          <a:xfrm>
            <a:off x="931559" y="2409490"/>
            <a:ext cx="728088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[b---] [r------]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last night.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raining since last night.">
            <a:hlinkClick r:id="" action="ppaction://media"/>
            <a:extLst>
              <a:ext uri="{FF2B5EF4-FFF2-40B4-BE49-F238E27FC236}">
                <a16:creationId xmlns:a16="http://schemas.microsoft.com/office/drawing/2014/main" id="{8AED3500-F596-B643-38C1-7E87887927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9788" y="1416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6379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88BA7-20AF-313E-F49C-FABF9A0BC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4E06C67-1B21-4080-3601-9410E3EC8B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3B10AE7-0407-C21C-467A-A0C195A792AB}"/>
              </a:ext>
            </a:extLst>
          </p:cNvPr>
          <p:cNvSpPr txBox="1"/>
          <p:nvPr/>
        </p:nvSpPr>
        <p:spPr>
          <a:xfrm>
            <a:off x="1395412" y="2409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雨が降り続いています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昨日の夜からずっと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raining since last night.">
            <a:hlinkClick r:id="" action="ppaction://media"/>
            <a:extLst>
              <a:ext uri="{FF2B5EF4-FFF2-40B4-BE49-F238E27FC236}">
                <a16:creationId xmlns:a16="http://schemas.microsoft.com/office/drawing/2014/main" id="{39B604CD-2D9B-2C07-78A8-8F70E6838F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9788" y="1416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02571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62F32-B804-CDB9-B14A-E455358B9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584C6B-6741-9EAD-B6F7-99D31FB12AD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C78A583-B178-C6CF-E1A5-39150E628055}"/>
              </a:ext>
            </a:extLst>
          </p:cNvPr>
          <p:cNvSpPr txBox="1"/>
          <p:nvPr/>
        </p:nvSpPr>
        <p:spPr>
          <a:xfrm>
            <a:off x="1395411" y="4128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been raining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last week.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raining since last week.">
            <a:hlinkClick r:id="" action="ppaction://media"/>
            <a:extLst>
              <a:ext uri="{FF2B5EF4-FFF2-40B4-BE49-F238E27FC236}">
                <a16:creationId xmlns:a16="http://schemas.microsoft.com/office/drawing/2014/main" id="{F8FBCCA3-AF31-F395-65DC-2B4E25266B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06000" y="2441575"/>
            <a:ext cx="406400" cy="4064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2529A3A-4D59-29BA-D9BF-76657DF3CB63}"/>
              </a:ext>
            </a:extLst>
          </p:cNvPr>
          <p:cNvSpPr txBox="1"/>
          <p:nvPr/>
        </p:nvSpPr>
        <p:spPr>
          <a:xfrm>
            <a:off x="1395410" y="690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雨が降り続いています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先週からずっと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18144063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0EF55-74A2-CC03-95CE-F46ED50E9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36AEE88-AED1-F845-0613-A9EF5C79059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D831DB6-512B-04B9-6D5C-EC8178F238CE}"/>
              </a:ext>
            </a:extLst>
          </p:cNvPr>
          <p:cNvSpPr txBox="1"/>
          <p:nvPr/>
        </p:nvSpPr>
        <p:spPr>
          <a:xfrm>
            <a:off x="931559" y="2409490"/>
            <a:ext cx="728088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[b---] [r------]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[s----] last week.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raining since last week.">
            <a:hlinkClick r:id="" action="ppaction://media"/>
            <a:extLst>
              <a:ext uri="{FF2B5EF4-FFF2-40B4-BE49-F238E27FC236}">
                <a16:creationId xmlns:a16="http://schemas.microsoft.com/office/drawing/2014/main" id="{87086266-A0FB-0B52-5CFD-AF380F9E4D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06000" y="2441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402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48AB31F-0738-A91E-0BBF-E8EB1B2BA1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0253" b="67743"/>
          <a:stretch/>
        </p:blipFill>
        <p:spPr>
          <a:xfrm>
            <a:off x="291931" y="1022216"/>
            <a:ext cx="8556504" cy="66246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been practicing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piano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for two hours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「この国で」という意味をもち、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been practicing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の期間を説明しています。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808630"/>
            <a:ext cx="472240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私は２時間ずっとピアノを練習し続けています。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4128782341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52501-6C87-C496-368E-3FC3706A6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ED71B5F-6225-E8FA-0A23-7907F03EF9F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DBE4C4F-06A8-1748-BE28-127FDF7E965D}"/>
              </a:ext>
            </a:extLst>
          </p:cNvPr>
          <p:cNvSpPr txBox="1"/>
          <p:nvPr/>
        </p:nvSpPr>
        <p:spPr>
          <a:xfrm>
            <a:off x="1395412" y="2409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雨が降り続いています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先週からずっと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raining since last week.">
            <a:hlinkClick r:id="" action="ppaction://media"/>
            <a:extLst>
              <a:ext uri="{FF2B5EF4-FFF2-40B4-BE49-F238E27FC236}">
                <a16:creationId xmlns:a16="http://schemas.microsoft.com/office/drawing/2014/main" id="{02D8499C-F1CB-678D-A73C-7A0FD56333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06000" y="2441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63406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339C0-BA82-B93E-182B-EF95C3F3F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40FF44F-20E4-13A8-937E-70D9742323B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EB77721-233A-58AB-E016-B0E44E0DA6E6}"/>
              </a:ext>
            </a:extLst>
          </p:cNvPr>
          <p:cNvSpPr txBox="1"/>
          <p:nvPr/>
        </p:nvSpPr>
        <p:spPr>
          <a:xfrm>
            <a:off x="1213175" y="4128490"/>
            <a:ext cx="67176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been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snowing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last month.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snowing since last month.">
            <a:hlinkClick r:id="" action="ppaction://media"/>
            <a:extLst>
              <a:ext uri="{FF2B5EF4-FFF2-40B4-BE49-F238E27FC236}">
                <a16:creationId xmlns:a16="http://schemas.microsoft.com/office/drawing/2014/main" id="{B59A98E5-2516-ADD7-50C8-3721AF3C48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47263" y="1639888"/>
            <a:ext cx="406400" cy="4064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1F76B0B-2D02-3B14-EAB1-28F7E8CE7994}"/>
              </a:ext>
            </a:extLst>
          </p:cNvPr>
          <p:cNvSpPr txBox="1"/>
          <p:nvPr/>
        </p:nvSpPr>
        <p:spPr>
          <a:xfrm>
            <a:off x="1395410" y="690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雪が降り続いています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先月から 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267992591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EE410-6F08-F52E-C6F0-858AFADCF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D4AA21B-5182-5187-0666-F032893CE5C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C444753-AB5F-191B-359A-2D44B55423B6}"/>
              </a:ext>
            </a:extLst>
          </p:cNvPr>
          <p:cNvSpPr txBox="1"/>
          <p:nvPr/>
        </p:nvSpPr>
        <p:spPr>
          <a:xfrm>
            <a:off x="887120" y="2409490"/>
            <a:ext cx="736975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[b---]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[s----] [l---] month.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snowing since last month.">
            <a:hlinkClick r:id="" action="ppaction://media"/>
            <a:extLst>
              <a:ext uri="{FF2B5EF4-FFF2-40B4-BE49-F238E27FC236}">
                <a16:creationId xmlns:a16="http://schemas.microsoft.com/office/drawing/2014/main" id="{0BDFEAE3-96D0-E194-7A52-A29D5DFB03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47263" y="1639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6704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0C3AD-EFDE-96FF-BC50-81E0294B3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5ECE4CD-73A9-4FFA-A572-2851AB1880D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4080C7D-8A14-E14C-8FF7-0A4069B1998F}"/>
              </a:ext>
            </a:extLst>
          </p:cNvPr>
          <p:cNvSpPr txBox="1"/>
          <p:nvPr/>
        </p:nvSpPr>
        <p:spPr>
          <a:xfrm>
            <a:off x="1395412" y="2409490"/>
            <a:ext cx="63531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雪が降り続いています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先月からずっと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t has been snowing since last month.">
            <a:hlinkClick r:id="" action="ppaction://media"/>
            <a:extLst>
              <a:ext uri="{FF2B5EF4-FFF2-40B4-BE49-F238E27FC236}">
                <a16:creationId xmlns:a16="http://schemas.microsoft.com/office/drawing/2014/main" id="{4F1F2FE4-3E84-BE8A-ABAD-610E52F4F6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47263" y="16398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28861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D31C0-37CB-C5C3-6203-A139412E1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5000FCA7-9135-AA78-836A-8B19C37AD2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2188" b="41851"/>
          <a:stretch/>
        </p:blipFill>
        <p:spPr>
          <a:xfrm>
            <a:off x="291931" y="1022216"/>
            <a:ext cx="8556504" cy="880843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0211830-EF6C-C1A5-4162-4CD1480C8DC5}"/>
              </a:ext>
            </a:extLst>
          </p:cNvPr>
          <p:cNvSpPr/>
          <p:nvPr/>
        </p:nvSpPr>
        <p:spPr>
          <a:xfrm>
            <a:off x="0" y="3173612"/>
            <a:ext cx="9144000" cy="3684388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E8B76D3-8037-D2DF-58F6-42C0FBE1264F}"/>
              </a:ext>
            </a:extLst>
          </p:cNvPr>
          <p:cNvSpPr txBox="1"/>
          <p:nvPr/>
        </p:nvSpPr>
        <p:spPr>
          <a:xfrm>
            <a:off x="537493" y="3283367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Emma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been talking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with Nancy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「ナンシーと一緒に」という意味をもち、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been talking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の相手を説明しています。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for a long time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「長い間」という意味をもち、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been talking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の期間を説明しています。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3E802E3-6681-3AEF-276F-7EC9E07D4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543770-6014-10B7-D2B6-42D8CAFC47BF}"/>
              </a:ext>
            </a:extLst>
          </p:cNvPr>
          <p:cNvSpPr txBox="1"/>
          <p:nvPr/>
        </p:nvSpPr>
        <p:spPr>
          <a:xfrm>
            <a:off x="1032443" y="2037765"/>
            <a:ext cx="461334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エマは長い間ナンシーと話し続けていますか。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18466552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0458A-F657-485E-085C-DA1E129D9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66FAAD-4C98-650C-BA8F-423F656E0D3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E7D656-FAF7-7828-1333-0600F3F0FE47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2B664B8-CCC5-E932-06E5-200306673C0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00051B-BEE2-AFF2-C460-97DD0CFCC96E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2AB89B2-C750-B9B8-DAED-F6E6F470808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44922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AF378-C4F5-CF68-A7EA-6D65142C9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7535A01-E18A-5E73-3B9F-357B123BCC53}"/>
              </a:ext>
            </a:extLst>
          </p:cNvPr>
          <p:cNvSpPr txBox="1"/>
          <p:nvPr/>
        </p:nvSpPr>
        <p:spPr>
          <a:xfrm>
            <a:off x="771051" y="690490"/>
            <a:ext cx="76018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エマは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ナンシーと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4A9BD9E-3406-72B9-8141-2F79E327D38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81B78D-E7DA-E369-570D-190FDC870F1B}"/>
              </a:ext>
            </a:extLst>
          </p:cNvPr>
          <p:cNvSpPr txBox="1"/>
          <p:nvPr/>
        </p:nvSpPr>
        <p:spPr>
          <a:xfrm>
            <a:off x="248447" y="4128490"/>
            <a:ext cx="86471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Emma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been talking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 Nancy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for a long time?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Emma been talking with Naicy for a long time">
            <a:hlinkClick r:id="" action="ppaction://media"/>
            <a:extLst>
              <a:ext uri="{FF2B5EF4-FFF2-40B4-BE49-F238E27FC236}">
                <a16:creationId xmlns:a16="http://schemas.microsoft.com/office/drawing/2014/main" id="{7AE4E414-4684-C898-99B5-7F14B89A92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0263" y="1452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2261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D3BE8-DBA2-2D94-C877-1101A21B0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DD51D87-B3CA-37E2-54AB-DC67C8B18DB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0D27FC0-7677-B636-6AF5-093DE86D8190}"/>
              </a:ext>
            </a:extLst>
          </p:cNvPr>
          <p:cNvSpPr txBox="1"/>
          <p:nvPr/>
        </p:nvSpPr>
        <p:spPr>
          <a:xfrm>
            <a:off x="242222" y="2409490"/>
            <a:ext cx="86595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Emma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[b---] [t------]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 Nancy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for a long time?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Emma been talking with Naicy for a long time">
            <a:hlinkClick r:id="" action="ppaction://media"/>
            <a:extLst>
              <a:ext uri="{FF2B5EF4-FFF2-40B4-BE49-F238E27FC236}">
                <a16:creationId xmlns:a16="http://schemas.microsoft.com/office/drawing/2014/main" id="{40A23D28-82B9-87AF-A995-C4C9D348D1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0263" y="1452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56792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A18C4-0883-E6F5-5596-F7C877127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0B9022-A05C-261D-1338-F407EBE43EC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E0641A-4B08-AABF-73F5-2CABA4F2CDCC}"/>
              </a:ext>
            </a:extLst>
          </p:cNvPr>
          <p:cNvSpPr txBox="1"/>
          <p:nvPr/>
        </p:nvSpPr>
        <p:spPr>
          <a:xfrm>
            <a:off x="771052" y="2409490"/>
            <a:ext cx="76018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エマは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ナンシーと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Emma been talking with Naicy for a long time">
            <a:hlinkClick r:id="" action="ppaction://media"/>
            <a:extLst>
              <a:ext uri="{FF2B5EF4-FFF2-40B4-BE49-F238E27FC236}">
                <a16:creationId xmlns:a16="http://schemas.microsoft.com/office/drawing/2014/main" id="{36A90C30-1245-2036-0638-B5B917C75C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0263" y="14525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0669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7EE3E-3C55-FC38-2621-F6D3CD1ED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5BAAA37-EAF0-CEB0-D128-C26DE1FF1F34}"/>
              </a:ext>
            </a:extLst>
          </p:cNvPr>
          <p:cNvSpPr txBox="1"/>
          <p:nvPr/>
        </p:nvSpPr>
        <p:spPr>
          <a:xfrm>
            <a:off x="771051" y="820815"/>
            <a:ext cx="76018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妹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AED1580-C7B5-FFCE-8576-EFFB8EA0229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2D31390-1E0F-DFBA-020E-39D843C6552B}"/>
              </a:ext>
            </a:extLst>
          </p:cNvPr>
          <p:cNvSpPr txBox="1"/>
          <p:nvPr/>
        </p:nvSpPr>
        <p:spPr>
          <a:xfrm>
            <a:off x="1147657" y="3620659"/>
            <a:ext cx="6848685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been talking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 her sister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she been talking with her sister for a long time">
            <a:hlinkClick r:id="" action="ppaction://media"/>
            <a:extLst>
              <a:ext uri="{FF2B5EF4-FFF2-40B4-BE49-F238E27FC236}">
                <a16:creationId xmlns:a16="http://schemas.microsoft.com/office/drawing/2014/main" id="{A3095373-902E-CA1B-323B-9B4DB0AC0C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06000" y="2292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18916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2F8DF-AF6C-76AF-D6E2-CBE414F9B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5858C8-9E97-E44B-770C-0A457F7FBC0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3BAD4AB-6651-97EF-B1D5-5B6D572F7433}"/>
              </a:ext>
            </a:extLst>
          </p:cNvPr>
          <p:cNvSpPr txBox="1"/>
          <p:nvPr/>
        </p:nvSpPr>
        <p:spPr>
          <a:xfrm>
            <a:off x="663475" y="1901659"/>
            <a:ext cx="781704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[b---] [t------]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her sister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a long [t---]?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she been talking with her sister for a long time">
            <a:hlinkClick r:id="" action="ppaction://media"/>
            <a:extLst>
              <a:ext uri="{FF2B5EF4-FFF2-40B4-BE49-F238E27FC236}">
                <a16:creationId xmlns:a16="http://schemas.microsoft.com/office/drawing/2014/main" id="{08B3A252-5FE8-DE8B-185E-CBAAF5E287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06000" y="2292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559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AE073-85E8-C1D5-1292-21D932F4F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C589AC-FE8F-DE6C-C0B9-CC10DDAFE36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3D15B49-614D-25FD-2538-18D5ADB63975}"/>
              </a:ext>
            </a:extLst>
          </p:cNvPr>
          <p:cNvSpPr txBox="1"/>
          <p:nvPr/>
        </p:nvSpPr>
        <p:spPr>
          <a:xfrm>
            <a:off x="771052" y="2409490"/>
            <a:ext cx="76018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話し続けていますか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妹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she been talking with her sister for a long time">
            <a:hlinkClick r:id="" action="ppaction://media"/>
            <a:extLst>
              <a:ext uri="{FF2B5EF4-FFF2-40B4-BE49-F238E27FC236}">
                <a16:creationId xmlns:a16="http://schemas.microsoft.com/office/drawing/2014/main" id="{8908EC1F-107F-DA6A-44BC-421E4BC9D0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06000" y="2292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717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6FA03-EBCF-6A00-BB16-623A9F0C3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14A77C5-3E7E-7527-BB83-9316D2287C5D}"/>
              </a:ext>
            </a:extLst>
          </p:cNvPr>
          <p:cNvSpPr txBox="1"/>
          <p:nvPr/>
        </p:nvSpPr>
        <p:spPr>
          <a:xfrm>
            <a:off x="771052" y="738752"/>
            <a:ext cx="76018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待ち続けていますか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妹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9DC0A8-E0AC-EFEB-7C9D-BD194DF6047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751C79A-0A08-91E4-7553-ED21341B2867}"/>
              </a:ext>
            </a:extLst>
          </p:cNvPr>
          <p:cNvSpPr txBox="1"/>
          <p:nvPr/>
        </p:nvSpPr>
        <p:spPr>
          <a:xfrm>
            <a:off x="1035511" y="3620659"/>
            <a:ext cx="7072978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been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waiting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her sister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she been waiting for her sister for a long time">
            <a:hlinkClick r:id="" action="ppaction://media"/>
            <a:extLst>
              <a:ext uri="{FF2B5EF4-FFF2-40B4-BE49-F238E27FC236}">
                <a16:creationId xmlns:a16="http://schemas.microsoft.com/office/drawing/2014/main" id="{B3373132-71EE-938B-370C-FA42D5E1C6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8513" y="14366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20525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B5535-DEC4-7F36-A641-23957BB48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C1B9B2-C953-0D37-5763-09E8430001E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29D1A1-8F50-FEBF-4D58-A1854B1F861A}"/>
              </a:ext>
            </a:extLst>
          </p:cNvPr>
          <p:cNvSpPr txBox="1"/>
          <p:nvPr/>
        </p:nvSpPr>
        <p:spPr>
          <a:xfrm>
            <a:off x="488620" y="1901659"/>
            <a:ext cx="8166760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her sister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dirty="0">
              <a:solidFill>
                <a:schemeClr val="bg1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a [l---] [t---]?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she been waiting for her sister for a long time">
            <a:hlinkClick r:id="" action="ppaction://media"/>
            <a:extLst>
              <a:ext uri="{FF2B5EF4-FFF2-40B4-BE49-F238E27FC236}">
                <a16:creationId xmlns:a16="http://schemas.microsoft.com/office/drawing/2014/main" id="{EFB9CA96-820D-87E0-EE68-04170F651C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8513" y="14366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4896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A2550-2CF3-1369-3F5C-DB8F84859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F99201-3C71-9088-DE9A-5952E9BA87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65E6D98-40F4-CB41-D265-E3017D1C5D55}"/>
              </a:ext>
            </a:extLst>
          </p:cNvPr>
          <p:cNvSpPr txBox="1"/>
          <p:nvPr/>
        </p:nvSpPr>
        <p:spPr>
          <a:xfrm>
            <a:off x="771052" y="2409490"/>
            <a:ext cx="76018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待ち続けていますか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彼女の姉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妹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s she been waiting for her sister for a long time">
            <a:hlinkClick r:id="" action="ppaction://media"/>
            <a:extLst>
              <a:ext uri="{FF2B5EF4-FFF2-40B4-BE49-F238E27FC236}">
                <a16:creationId xmlns:a16="http://schemas.microsoft.com/office/drawing/2014/main" id="{1AC0D017-A072-9D0D-216E-FFC162854B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688513" y="14366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6713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1049B-A6C0-BD15-19D4-03562930D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617829D-EBB7-A7A5-378A-969E795B7D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3982" b="8689"/>
          <a:stretch/>
        </p:blipFill>
        <p:spPr>
          <a:xfrm>
            <a:off x="291931" y="1022216"/>
            <a:ext cx="8556504" cy="95634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2ED3F43-F9D6-9D10-27CF-05328CB7EBC3}"/>
              </a:ext>
            </a:extLst>
          </p:cNvPr>
          <p:cNvSpPr/>
          <p:nvPr/>
        </p:nvSpPr>
        <p:spPr>
          <a:xfrm>
            <a:off x="0" y="3173612"/>
            <a:ext cx="9144000" cy="3684388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54EBB1-0EB9-BBF0-3CEF-50BE892FF512}"/>
              </a:ext>
            </a:extLst>
          </p:cNvPr>
          <p:cNvSpPr txBox="1"/>
          <p:nvPr/>
        </p:nvSpPr>
        <p:spPr>
          <a:xfrm>
            <a:off x="537493" y="3283367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been playing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tennis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long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は「どれくらい長く」という意味をもち、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期間をたずねています。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5041E30B-CCBB-5F4D-4BFF-AB04207AA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538F2F6-7755-25CD-7571-49A0B4F35306}"/>
              </a:ext>
            </a:extLst>
          </p:cNvPr>
          <p:cNvSpPr txBox="1"/>
          <p:nvPr/>
        </p:nvSpPr>
        <p:spPr>
          <a:xfrm>
            <a:off x="1032443" y="2037765"/>
            <a:ext cx="474923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あなたはどれくらいテニスをし続けていますか。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1824809218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E05E5-4DC7-3592-53E8-618D50707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5035F9B-3C05-D509-B4B3-BDECCE9ADCED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6A38FC-CF00-C9F0-9E33-B1C2AE2E4ED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C6B98E5-1DEA-FDD8-7B38-6D0F3AB18C7A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2AB227-93E8-3651-3C7A-33423B33C3E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71F29F1A-FC6D-3313-FC4D-EA08ED1CDB1E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763812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C1AB5-1FE4-E6E3-F50E-C2D2A3A38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9A51A8E-9562-0C3B-53E9-956AE462921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E0FC537-A07A-B112-9B77-2450B5E26C12}"/>
              </a:ext>
            </a:extLst>
          </p:cNvPr>
          <p:cNvSpPr txBox="1"/>
          <p:nvPr/>
        </p:nvSpPr>
        <p:spPr>
          <a:xfrm>
            <a:off x="574558" y="690490"/>
            <a:ext cx="799487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テニスを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89B7406-80E9-63C3-5B4E-D0BF0B5D287F}"/>
              </a:ext>
            </a:extLst>
          </p:cNvPr>
          <p:cNvSpPr txBox="1"/>
          <p:nvPr/>
        </p:nvSpPr>
        <p:spPr>
          <a:xfrm>
            <a:off x="856303" y="4128490"/>
            <a:ext cx="743139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been playing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tennis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ow long have you been playing tennis">
            <a:hlinkClick r:id="" action="ppaction://media"/>
            <a:extLst>
              <a:ext uri="{FF2B5EF4-FFF2-40B4-BE49-F238E27FC236}">
                <a16:creationId xmlns:a16="http://schemas.microsoft.com/office/drawing/2014/main" id="{32D83C98-4E28-2C84-C1AE-7502705853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13913" y="2362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46880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B0061-47E8-1FD4-9310-11DF8F043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426FAA0-B45B-B20A-12B1-13BDA0267F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578C040-45C3-EB06-E78C-114DEFA487F3}"/>
              </a:ext>
            </a:extLst>
          </p:cNvPr>
          <p:cNvSpPr txBox="1"/>
          <p:nvPr/>
        </p:nvSpPr>
        <p:spPr>
          <a:xfrm>
            <a:off x="672310" y="2409490"/>
            <a:ext cx="779938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long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[b---] [p------]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tennis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ow long have you been playing tennis">
            <a:hlinkClick r:id="" action="ppaction://media"/>
            <a:extLst>
              <a:ext uri="{FF2B5EF4-FFF2-40B4-BE49-F238E27FC236}">
                <a16:creationId xmlns:a16="http://schemas.microsoft.com/office/drawing/2014/main" id="{489C5100-5907-17C4-288F-7C88908E45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13913" y="2362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1626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8335E-4070-EB8E-F902-602447399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4ABD00-3F90-FCF8-839B-14E0DC4E4B2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D4C2192-97E2-5A8F-3F97-FD3209CC89F0}"/>
              </a:ext>
            </a:extLst>
          </p:cNvPr>
          <p:cNvSpPr txBox="1"/>
          <p:nvPr/>
        </p:nvSpPr>
        <p:spPr>
          <a:xfrm>
            <a:off x="568699" y="2409490"/>
            <a:ext cx="800660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テニスを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ow long have you been playing tennis">
            <a:hlinkClick r:id="" action="ppaction://media"/>
            <a:extLst>
              <a:ext uri="{FF2B5EF4-FFF2-40B4-BE49-F238E27FC236}">
                <a16:creationId xmlns:a16="http://schemas.microsoft.com/office/drawing/2014/main" id="{372E2223-F7A7-44E3-D46C-FCD7CC6119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13913" y="23622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191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DBA44-CC72-33F6-A1F7-1D732D615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20D764-B77E-F7DC-AE6B-8BB454840087}"/>
              </a:ext>
            </a:extLst>
          </p:cNvPr>
          <p:cNvSpPr txBox="1"/>
          <p:nvPr/>
        </p:nvSpPr>
        <p:spPr>
          <a:xfrm>
            <a:off x="1092362" y="690490"/>
            <a:ext cx="69592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練習し続けています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ピアノを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２時間ずっと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been practicing the piano for two hours.">
            <a:hlinkClick r:id="" action="ppaction://media"/>
            <a:extLst>
              <a:ext uri="{FF2B5EF4-FFF2-40B4-BE49-F238E27FC236}">
                <a16:creationId xmlns:a16="http://schemas.microsoft.com/office/drawing/2014/main" id="{4B28CD96-58BC-B382-3953-4D4D017D55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0263" y="1952625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11B3F77-06B3-F947-DE97-3873C64FFF5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30174DD-A602-4FEE-BF10-23D3E7164754}"/>
              </a:ext>
            </a:extLst>
          </p:cNvPr>
          <p:cNvSpPr txBox="1"/>
          <p:nvPr/>
        </p:nvSpPr>
        <p:spPr>
          <a:xfrm>
            <a:off x="546181" y="4128490"/>
            <a:ext cx="805163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been practicing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piano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two hours.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6340411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51127-29D7-20EE-0C2F-2CD7F2B27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74F5E45-6EFF-9FED-D509-6DDD13778ACF}"/>
              </a:ext>
            </a:extLst>
          </p:cNvPr>
          <p:cNvSpPr txBox="1"/>
          <p:nvPr/>
        </p:nvSpPr>
        <p:spPr>
          <a:xfrm>
            <a:off x="299067" y="690490"/>
            <a:ext cx="854586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B5C293C-D16F-36CB-B93A-3F55BAC7BEC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FE648DA-CDB1-3B7F-C2E0-0FD7102C33C8}"/>
              </a:ext>
            </a:extLst>
          </p:cNvPr>
          <p:cNvSpPr txBox="1"/>
          <p:nvPr/>
        </p:nvSpPr>
        <p:spPr>
          <a:xfrm>
            <a:off x="856304" y="4128490"/>
            <a:ext cx="743139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been playing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ow long have you been playing soccer">
            <a:hlinkClick r:id="" action="ppaction://media"/>
            <a:extLst>
              <a:ext uri="{FF2B5EF4-FFF2-40B4-BE49-F238E27FC236}">
                <a16:creationId xmlns:a16="http://schemas.microsoft.com/office/drawing/2014/main" id="{68997C62-ABE6-4425-3425-FBF8BDD0A7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13913" y="187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031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73101-5F7F-FBDE-6C24-5FAA56567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157BD6-8328-3652-431F-1C0EDD2FDD4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1EB67BC-F55A-1CF8-581D-1B88D9AACE63}"/>
              </a:ext>
            </a:extLst>
          </p:cNvPr>
          <p:cNvSpPr txBox="1"/>
          <p:nvPr/>
        </p:nvSpPr>
        <p:spPr>
          <a:xfrm>
            <a:off x="601972" y="2409490"/>
            <a:ext cx="794005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[l---]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[b---] [p------]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soccer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ow long have you been playing soccer">
            <a:hlinkClick r:id="" action="ppaction://media"/>
            <a:extLst>
              <a:ext uri="{FF2B5EF4-FFF2-40B4-BE49-F238E27FC236}">
                <a16:creationId xmlns:a16="http://schemas.microsoft.com/office/drawing/2014/main" id="{10E24797-F0E3-B245-F66E-D9BFB1FB31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13913" y="1878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5281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E55AA-4D53-9AA7-9768-E347B573A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49C9EA-78CA-C76C-F9FA-773775390FE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How long have you been playing soccer">
            <a:hlinkClick r:id="" action="ppaction://media"/>
            <a:extLst>
              <a:ext uri="{FF2B5EF4-FFF2-40B4-BE49-F238E27FC236}">
                <a16:creationId xmlns:a16="http://schemas.microsoft.com/office/drawing/2014/main" id="{9FAE5F1D-D715-EE0E-9D2D-DEE97DA4C3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13913" y="1878013"/>
            <a:ext cx="406400" cy="4064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1795705-500D-1693-CD60-18CAE40B1825}"/>
              </a:ext>
            </a:extLst>
          </p:cNvPr>
          <p:cNvSpPr txBox="1"/>
          <p:nvPr/>
        </p:nvSpPr>
        <p:spPr>
          <a:xfrm>
            <a:off x="299068" y="2409490"/>
            <a:ext cx="854586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サッカーを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60142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C5A3C-4070-5830-49B3-882374857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02CE81-E11C-621E-3D7B-BF1DFC3E19E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95840CE-5E5F-8577-FC54-B4FFA2EE4288}"/>
              </a:ext>
            </a:extLst>
          </p:cNvPr>
          <p:cNvSpPr txBox="1"/>
          <p:nvPr/>
        </p:nvSpPr>
        <p:spPr>
          <a:xfrm>
            <a:off x="630180" y="4128490"/>
            <a:ext cx="78836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long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been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homework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ow long have you been doing your homework">
            <a:hlinkClick r:id="" action="ppaction://media"/>
            <a:extLst>
              <a:ext uri="{FF2B5EF4-FFF2-40B4-BE49-F238E27FC236}">
                <a16:creationId xmlns:a16="http://schemas.microsoft.com/office/drawing/2014/main" id="{5788B9E8-3487-E55B-E383-B112610A6F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99638" y="2224088"/>
            <a:ext cx="406400" cy="4064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868BFE-D8D8-53A4-3F19-970DE9BB6569}"/>
              </a:ext>
            </a:extLst>
          </p:cNvPr>
          <p:cNvSpPr txBox="1"/>
          <p:nvPr/>
        </p:nvSpPr>
        <p:spPr>
          <a:xfrm>
            <a:off x="809151" y="687193"/>
            <a:ext cx="75256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宿題を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47515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AE3A4-0849-B939-F127-2D94719FC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0DCBC36-6CC9-A75E-E6A2-724CACBD116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51AC595-AD30-4B3C-CE0C-16A90714B10D}"/>
              </a:ext>
            </a:extLst>
          </p:cNvPr>
          <p:cNvSpPr txBox="1"/>
          <p:nvPr/>
        </p:nvSpPr>
        <p:spPr>
          <a:xfrm>
            <a:off x="241826" y="2409490"/>
            <a:ext cx="866034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[l---]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[b---]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 homework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ow long have you been doing your homework">
            <a:hlinkClick r:id="" action="ppaction://media"/>
            <a:extLst>
              <a:ext uri="{FF2B5EF4-FFF2-40B4-BE49-F238E27FC236}">
                <a16:creationId xmlns:a16="http://schemas.microsoft.com/office/drawing/2014/main" id="{2D13ED7B-793C-B971-EA26-3E518B87C6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99638" y="22240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489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77FA5-1E26-7A0F-4823-AF47836CE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40DC6A8-56E7-F3D4-A311-3A21CD3E26E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How long have you been doing your homework">
            <a:hlinkClick r:id="" action="ppaction://media"/>
            <a:extLst>
              <a:ext uri="{FF2B5EF4-FFF2-40B4-BE49-F238E27FC236}">
                <a16:creationId xmlns:a16="http://schemas.microsoft.com/office/drawing/2014/main" id="{ED229988-5C1C-BF96-1300-FEF000139B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99638" y="2224088"/>
            <a:ext cx="406400" cy="4064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88AB0A-03C9-F806-9961-B4567AB2B2BF}"/>
              </a:ext>
            </a:extLst>
          </p:cNvPr>
          <p:cNvSpPr txBox="1"/>
          <p:nvPr/>
        </p:nvSpPr>
        <p:spPr>
          <a:xfrm>
            <a:off x="809152" y="2409490"/>
            <a:ext cx="75256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どれくらい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し続けていますか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宿題を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130971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98B81-BA9E-FC4E-5B42-2638441B9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D0F48B5-D2E7-884B-AC19-D9E50AC6CC2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B5FF233-15BC-73CC-3C8A-27F7AF0582B3}"/>
              </a:ext>
            </a:extLst>
          </p:cNvPr>
          <p:cNvSpPr txBox="1"/>
          <p:nvPr/>
        </p:nvSpPr>
        <p:spPr>
          <a:xfrm>
            <a:off x="487035" y="2409490"/>
            <a:ext cx="816992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[b---] [p---------]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piano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two hours.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been practicing the piano for two hours.">
            <a:hlinkClick r:id="" action="ppaction://media"/>
            <a:extLst>
              <a:ext uri="{FF2B5EF4-FFF2-40B4-BE49-F238E27FC236}">
                <a16:creationId xmlns:a16="http://schemas.microsoft.com/office/drawing/2014/main" id="{CDDFA21C-3EE0-CC66-54A8-237154CEFD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0263" y="1952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7123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7DEF4-DD02-6972-FC85-716E587D0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CE68AB8-DD68-37FA-D703-B7E04863161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19B5E5D-A5A0-F780-6875-8F1809CD54A8}"/>
              </a:ext>
            </a:extLst>
          </p:cNvPr>
          <p:cNvSpPr txBox="1"/>
          <p:nvPr/>
        </p:nvSpPr>
        <p:spPr>
          <a:xfrm>
            <a:off x="1092363" y="2409490"/>
            <a:ext cx="69592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練習し続けています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ピアノを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２時間ずっと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been practicing the piano for two hours.">
            <a:hlinkClick r:id="" action="ppaction://media"/>
            <a:extLst>
              <a:ext uri="{FF2B5EF4-FFF2-40B4-BE49-F238E27FC236}">
                <a16:creationId xmlns:a16="http://schemas.microsoft.com/office/drawing/2014/main" id="{A6E8A801-A059-1D04-ECA1-28F33C913E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0263" y="1952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8970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49D6A-A3A8-2C81-DE09-9BCD02234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C375B43-1C67-1230-C803-3230B4A6F634}"/>
              </a:ext>
            </a:extLst>
          </p:cNvPr>
          <p:cNvSpPr txBox="1"/>
          <p:nvPr/>
        </p:nvSpPr>
        <p:spPr>
          <a:xfrm>
            <a:off x="1092362" y="690490"/>
            <a:ext cx="69592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練習し続けています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ギターを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３時間ずっと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been practicing the guitar for three hours.">
            <a:hlinkClick r:id="" action="ppaction://media"/>
            <a:extLst>
              <a:ext uri="{FF2B5EF4-FFF2-40B4-BE49-F238E27FC236}">
                <a16:creationId xmlns:a16="http://schemas.microsoft.com/office/drawing/2014/main" id="{7C2BFA05-C286-F97C-B1D9-819B61A0D7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71038" y="3403600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DE3D12B-A98C-DF12-2D98-F4FF5988B10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8F9EBA9-9A9E-81A5-BED8-92419C41E2D9}"/>
              </a:ext>
            </a:extLst>
          </p:cNvPr>
          <p:cNvSpPr txBox="1"/>
          <p:nvPr/>
        </p:nvSpPr>
        <p:spPr>
          <a:xfrm>
            <a:off x="323443" y="4128490"/>
            <a:ext cx="84971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been practicing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guitar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three hours.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179160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CE334-59BC-09B7-1A07-D53E4EC14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1D5D446-952B-3B4C-416A-63C7CBCB31B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1D863F4-933E-525E-5B14-BE443A0BE2B9}"/>
              </a:ext>
            </a:extLst>
          </p:cNvPr>
          <p:cNvSpPr txBox="1"/>
          <p:nvPr/>
        </p:nvSpPr>
        <p:spPr>
          <a:xfrm>
            <a:off x="487035" y="1901659"/>
            <a:ext cx="816992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[b---] [p---------]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guitar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three [h----].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been practicing the guitar for three hours.">
            <a:hlinkClick r:id="" action="ppaction://media"/>
            <a:extLst>
              <a:ext uri="{FF2B5EF4-FFF2-40B4-BE49-F238E27FC236}">
                <a16:creationId xmlns:a16="http://schemas.microsoft.com/office/drawing/2014/main" id="{6500845B-7121-AE93-BCED-48D8419D5B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71038" y="3403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7514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62A7C-A6A5-D3CF-EA2A-DD12E0822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681B0A-30B9-5723-46DF-4D15C0C791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EE8A8FB-35CF-64AB-FDC2-7A68542F5ED0}"/>
              </a:ext>
            </a:extLst>
          </p:cNvPr>
          <p:cNvSpPr txBox="1"/>
          <p:nvPr/>
        </p:nvSpPr>
        <p:spPr>
          <a:xfrm>
            <a:off x="1092363" y="2409490"/>
            <a:ext cx="69592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練習し続けています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ギターを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３時間ずっと</a:t>
            </a:r>
            <a:r>
              <a: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been practicing the guitar for three hours.">
            <a:hlinkClick r:id="" action="ppaction://media"/>
            <a:extLst>
              <a:ext uri="{FF2B5EF4-FFF2-40B4-BE49-F238E27FC236}">
                <a16:creationId xmlns:a16="http://schemas.microsoft.com/office/drawing/2014/main" id="{523F272B-BD97-2B07-464C-01E112CBDB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571038" y="3403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8764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16550</TotalTime>
  <Words>1073</Words>
  <Application>Microsoft Office PowerPoint</Application>
  <PresentationFormat>画面に合わせる (4:3)</PresentationFormat>
  <Paragraphs>183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2072</cp:revision>
  <cp:lastPrinted>2016-06-23T16:36:17Z</cp:lastPrinted>
  <dcterms:created xsi:type="dcterms:W3CDTF">2016-05-30T03:13:09Z</dcterms:created>
  <dcterms:modified xsi:type="dcterms:W3CDTF">2025-11-25T10:07:49Z</dcterms:modified>
</cp:coreProperties>
</file>