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72" r:id="rId2"/>
    <p:sldId id="3674" r:id="rId3"/>
    <p:sldId id="3713" r:id="rId4"/>
    <p:sldId id="3714" r:id="rId5"/>
    <p:sldId id="3715" r:id="rId6"/>
    <p:sldId id="3716" r:id="rId7"/>
    <p:sldId id="3717" r:id="rId8"/>
    <p:sldId id="3718" r:id="rId9"/>
    <p:sldId id="3719" r:id="rId10"/>
    <p:sldId id="3720" r:id="rId11"/>
    <p:sldId id="3661" r:id="rId12"/>
    <p:sldId id="3681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5819-9931-D85A-E827-AD86FE464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34B573C8-11CE-13C5-CB70-E3E7E902B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20AB597-4A8A-661D-B94B-1F52D218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952" b="10911"/>
          <a:stretch/>
        </p:blipFill>
        <p:spPr>
          <a:xfrm>
            <a:off x="292216" y="841656"/>
            <a:ext cx="8559568" cy="88842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1ACF7C-BF19-85AB-9464-423066C2A8F6}"/>
              </a:ext>
            </a:extLst>
          </p:cNvPr>
          <p:cNvSpPr/>
          <p:nvPr/>
        </p:nvSpPr>
        <p:spPr>
          <a:xfrm>
            <a:off x="0" y="2631681"/>
            <a:ext cx="9144000" cy="422631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EE2ECD-19EB-6611-A094-0E5B1FB70D45}"/>
              </a:ext>
            </a:extLst>
          </p:cNvPr>
          <p:cNvSpPr txBox="1"/>
          <p:nvPr/>
        </p:nvSpPr>
        <p:spPr>
          <a:xfrm>
            <a:off x="537493" y="2880332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These 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the names of stars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「星の名前から」という意味をもち、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の起源を説明しています。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さらに、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stars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修飾語として形容詞のはたらきをし、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0B1E12-C9B2-4DB1-30DC-BEB88E59A31C}"/>
              </a:ext>
            </a:extLst>
          </p:cNvPr>
          <p:cNvSpPr txBox="1"/>
          <p:nvPr/>
        </p:nvSpPr>
        <p:spPr>
          <a:xfrm>
            <a:off x="537494" y="2043177"/>
            <a:ext cx="45462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これらの名前は星の名前に由来しています。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7435232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4CE0BB-95F1-1DA5-55BE-6E00DA31E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32" y="96786"/>
            <a:ext cx="6508937" cy="6664428"/>
          </a:xfrm>
          <a:prstGeom prst="rect">
            <a:avLst/>
          </a:prstGeom>
        </p:spPr>
      </p:pic>
      <p:pic>
        <p:nvPicPr>
          <p:cNvPr id="7" name="AS_G3_06_09_reading_str">
            <a:hlinkClick r:id="" action="ppaction://media"/>
            <a:extLst>
              <a:ext uri="{FF2B5EF4-FFF2-40B4-BE49-F238E27FC236}">
                <a16:creationId xmlns:a16="http://schemas.microsoft.com/office/drawing/2014/main" id="{B49F4C61-10AF-A830-BD6B-8418036EE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3350" y="1139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0A0953-1431-0C45-3BC6-B02408C3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01"/>
          <a:stretch/>
        </p:blipFill>
        <p:spPr>
          <a:xfrm>
            <a:off x="292216" y="1022216"/>
            <a:ext cx="8559568" cy="87629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631681"/>
            <a:ext cx="9144000" cy="422631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880332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each typhoon has a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each typhoon has a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は主語と動詞をふくむ節（名詞節）です。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each typhoon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2043177"/>
            <a:ext cx="6193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あなたはそれぞれの台風に名前があることを知っていますか。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CFAAC-972C-E34A-73E8-A07B10CE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83FE4EF-27F2-6415-77A8-AAD5E65C8C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19" b="79782"/>
          <a:stretch/>
        </p:blipFill>
        <p:spPr>
          <a:xfrm>
            <a:off x="292216" y="1022216"/>
            <a:ext cx="8559568" cy="87629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E5B6F0D-82B9-AA34-F6C3-5AF674CC41DC}"/>
              </a:ext>
            </a:extLst>
          </p:cNvPr>
          <p:cNvSpPr/>
          <p:nvPr/>
        </p:nvSpPr>
        <p:spPr>
          <a:xfrm>
            <a:off x="0" y="2631681"/>
            <a:ext cx="9144000" cy="422631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00F4ED-DDE6-A804-2B8F-39610C5B0588}"/>
              </a:ext>
            </a:extLst>
          </p:cNvPr>
          <p:cNvSpPr txBox="1"/>
          <p:nvPr/>
        </p:nvSpPr>
        <p:spPr>
          <a:xfrm>
            <a:off x="537493" y="2880332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Typhoons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affecting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Asian countries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many years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「何年もの間」という意味をもち、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affecting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の期間を説明しています。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8310C2F-D64D-6ADB-C313-F8A386844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E9049D-1118-2005-7842-EDB59EA03CD5}"/>
              </a:ext>
            </a:extLst>
          </p:cNvPr>
          <p:cNvSpPr txBox="1"/>
          <p:nvPr/>
        </p:nvSpPr>
        <p:spPr>
          <a:xfrm>
            <a:off x="537494" y="2043177"/>
            <a:ext cx="6282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台風は何年もの間、アジアの国々に影響を与え続けています。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06447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2788D-40A7-D558-5187-F430FBDF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4CACA23-DB28-684F-E43A-E1C23322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68" b="57392"/>
          <a:stretch/>
        </p:blipFill>
        <p:spPr>
          <a:xfrm>
            <a:off x="292216" y="756734"/>
            <a:ext cx="8559568" cy="181762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C82DE3-4ECC-F8A8-FF2E-32F59541EC64}"/>
              </a:ext>
            </a:extLst>
          </p:cNvPr>
          <p:cNvSpPr/>
          <p:nvPr/>
        </p:nvSpPr>
        <p:spPr>
          <a:xfrm>
            <a:off x="0" y="3636657"/>
            <a:ext cx="9144000" cy="322134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9070D3-81EA-AC5C-96BD-CDFFA76F10B1}"/>
              </a:ext>
            </a:extLst>
          </p:cNvPr>
          <p:cNvSpPr txBox="1"/>
          <p:nvPr/>
        </p:nvSpPr>
        <p:spPr>
          <a:xfrm>
            <a:off x="537493" y="3935153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used to 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used to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は助動詞のようにはたらき、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「以前は～していた」という意味をもちます。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8894A39-26BE-252A-79CC-5708527F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C91814-21EB-8C27-6616-0E1E16B66A81}"/>
              </a:ext>
            </a:extLst>
          </p:cNvPr>
          <p:cNvSpPr txBox="1"/>
          <p:nvPr/>
        </p:nvSpPr>
        <p:spPr>
          <a:xfrm>
            <a:off x="537493" y="2575013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人々は以前は台風に英語名を使っていましたが、今では、それらの名前はアジアに関連しています。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4994647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2AB44-2D3C-1D1E-0424-CAE7010F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368B582-219D-2E5D-5D3F-946E28CE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68" b="57392"/>
          <a:stretch/>
        </p:blipFill>
        <p:spPr>
          <a:xfrm>
            <a:off x="292216" y="756734"/>
            <a:ext cx="8559568" cy="181762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7BD9E1-6C80-4148-1526-AE4C84AD33C7}"/>
              </a:ext>
            </a:extLst>
          </p:cNvPr>
          <p:cNvSpPr/>
          <p:nvPr/>
        </p:nvSpPr>
        <p:spPr>
          <a:xfrm>
            <a:off x="0" y="3636656"/>
            <a:ext cx="9144000" cy="322134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8A4DDB-DC69-5C26-511E-5012BEF48DCB}"/>
              </a:ext>
            </a:extLst>
          </p:cNvPr>
          <p:cNvSpPr txBox="1"/>
          <p:nvPr/>
        </p:nvSpPr>
        <p:spPr>
          <a:xfrm>
            <a:off x="537493" y="3935153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typhoons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「台風のための」という意味をもち、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used to 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before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「以前は」という意味をもちます。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those 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related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8C9CAD9-2ADF-CC24-B17D-2B0EE770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DB940A-C77F-E4C2-844D-A893E8820CEC}"/>
              </a:ext>
            </a:extLst>
          </p:cNvPr>
          <p:cNvSpPr txBox="1"/>
          <p:nvPr/>
        </p:nvSpPr>
        <p:spPr>
          <a:xfrm>
            <a:off x="537493" y="2575013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人々は以前は台風に英語名を使っていましたが、今では、それらの名前はアジアに関連しています。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64833307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AB02-213C-8619-F246-CE81E45B0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07E9675-122A-70AF-A8D8-A2D6A9F1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68" b="57392"/>
          <a:stretch/>
        </p:blipFill>
        <p:spPr>
          <a:xfrm>
            <a:off x="292216" y="756734"/>
            <a:ext cx="8559568" cy="181762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347BE9E-43BE-813E-BAD7-40F4210CF0BF}"/>
              </a:ext>
            </a:extLst>
          </p:cNvPr>
          <p:cNvSpPr/>
          <p:nvPr/>
        </p:nvSpPr>
        <p:spPr>
          <a:xfrm>
            <a:off x="0" y="3636656"/>
            <a:ext cx="9144000" cy="322134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FF3AC1-FC3D-DEC5-940C-C327E9FA02A4}"/>
              </a:ext>
            </a:extLst>
          </p:cNvPr>
          <p:cNvSpPr txBox="1"/>
          <p:nvPr/>
        </p:nvSpPr>
        <p:spPr>
          <a:xfrm>
            <a:off x="537493" y="3935153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Asia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「アジアに関係している」という意味をもち、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related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「今では」という意味をもち、現在の状況を説明しています。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297623B-5E30-A60B-BFCF-FC1AA693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C1FE95-250D-6F70-5D7B-AF6CBADDEDA4}"/>
              </a:ext>
            </a:extLst>
          </p:cNvPr>
          <p:cNvSpPr txBox="1"/>
          <p:nvPr/>
        </p:nvSpPr>
        <p:spPr>
          <a:xfrm>
            <a:off x="537493" y="2575013"/>
            <a:ext cx="8069013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人々は以前は台風に英語名を使っていましたが、今では、それらの名前はアジアに関連しています。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68309143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76C55-4CFA-2291-D59E-3A5894C8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6229BB1-0B50-FAFD-C4A1-AE25B8AF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827" b="42686"/>
          <a:stretch/>
        </p:blipFill>
        <p:spPr>
          <a:xfrm>
            <a:off x="292216" y="1022216"/>
            <a:ext cx="8559568" cy="100670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855CAA-3D4F-8417-7FA6-D40D8D895900}"/>
              </a:ext>
            </a:extLst>
          </p:cNvPr>
          <p:cNvSpPr/>
          <p:nvPr/>
        </p:nvSpPr>
        <p:spPr>
          <a:xfrm>
            <a:off x="0" y="2631681"/>
            <a:ext cx="9144000" cy="422631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A305CB-9246-56FB-D045-66A8FA837516}"/>
              </a:ext>
            </a:extLst>
          </p:cNvPr>
          <p:cNvSpPr txBox="1"/>
          <p:nvPr/>
        </p:nvSpPr>
        <p:spPr>
          <a:xfrm>
            <a:off x="537493" y="2880332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using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Asian 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long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は「どれくらい長く」という意味をもち、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期間をたずねています。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C8781A0-9BA7-E854-1441-CA3011EE1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319CDD-6343-CB90-D6F5-77A498421C90}"/>
              </a:ext>
            </a:extLst>
          </p:cNvPr>
          <p:cNvSpPr txBox="1"/>
          <p:nvPr/>
        </p:nvSpPr>
        <p:spPr>
          <a:xfrm>
            <a:off x="537494" y="2043177"/>
            <a:ext cx="5075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人々はどれくらいアジア名を使い続けていますか。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17150621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ED015-4227-67C7-1C9A-CBBF09C8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5F3CB12-D6DF-8471-B330-60D8C2C4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6"/>
            <a:ext cx="8559526" cy="8108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9DEB7D1-6ADD-09DC-A205-70B7A89BA25E}"/>
              </a:ext>
            </a:extLst>
          </p:cNvPr>
          <p:cNvSpPr/>
          <p:nvPr/>
        </p:nvSpPr>
        <p:spPr>
          <a:xfrm>
            <a:off x="0" y="2631681"/>
            <a:ext cx="9144000" cy="422631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A37AF8-C57B-9AD2-DB73-6C9D58E98CDE}"/>
              </a:ext>
            </a:extLst>
          </p:cNvPr>
          <p:cNvSpPr txBox="1"/>
          <p:nvPr/>
        </p:nvSpPr>
        <p:spPr>
          <a:xfrm>
            <a:off x="537493" y="2880332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using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such 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since 2000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2000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年から」という意味をもち、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using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の始点を説明しています。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073AEAE-FE0A-9C8E-5B1E-843B8B0C4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63A9AE-218A-DE52-DDFD-7E926E5DEE70}"/>
              </a:ext>
            </a:extLst>
          </p:cNvPr>
          <p:cNvSpPr txBox="1"/>
          <p:nvPr/>
        </p:nvSpPr>
        <p:spPr>
          <a:xfrm>
            <a:off x="537493" y="2043177"/>
            <a:ext cx="56535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彼らはそのような名前を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2000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年から使い続けています。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C19B2A-1D76-DC1C-4B79-0213757F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190" b="34536"/>
          <a:stretch/>
        </p:blipFill>
        <p:spPr>
          <a:xfrm>
            <a:off x="2654416" y="-1332918"/>
            <a:ext cx="855956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736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75B1C-76A4-393B-D3D6-76AB74C2E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65F90FA-7AE3-BEB8-2FBB-23B044442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41656"/>
            <a:ext cx="8565622" cy="17740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C0D81EA-15EE-2155-ACD6-D56D70D4B3AC}"/>
              </a:ext>
            </a:extLst>
          </p:cNvPr>
          <p:cNvSpPr/>
          <p:nvPr/>
        </p:nvSpPr>
        <p:spPr>
          <a:xfrm>
            <a:off x="0" y="3369827"/>
            <a:ext cx="9144000" cy="348817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A37874-991A-A796-B31B-F0D390151003}"/>
              </a:ext>
            </a:extLst>
          </p:cNvPr>
          <p:cNvSpPr txBox="1"/>
          <p:nvPr/>
        </p:nvSpPr>
        <p:spPr>
          <a:xfrm>
            <a:off x="537493" y="3542842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suggests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give to typhoons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「台風に与えるための」という意味をもち、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の性質を説明しています。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さらに、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typhoons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修飾語として副詞のはたらきをし、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何に対して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give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するかを説明しています。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such as Koto or Yagi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を補足的に説明しています。（同格）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49607D6-13FF-226D-D496-F17848BDF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4119BB-D0AE-C8E1-D04A-A4C22419A227}"/>
              </a:ext>
            </a:extLst>
          </p:cNvPr>
          <p:cNvSpPr txBox="1"/>
          <p:nvPr/>
        </p:nvSpPr>
        <p:spPr>
          <a:xfrm>
            <a:off x="537493" y="2781323"/>
            <a:ext cx="764856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日本もまた、コトやヤギのような、台風に与えるための名前を提案しています。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74544CC-FC19-7953-1653-AFE44DD3701B}"/>
              </a:ext>
            </a:extLst>
          </p:cNvPr>
          <p:cNvSpPr/>
          <p:nvPr/>
        </p:nvSpPr>
        <p:spPr>
          <a:xfrm>
            <a:off x="2899227" y="-2226114"/>
            <a:ext cx="5809343" cy="658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7920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16550</TotalTime>
  <Words>822</Words>
  <Application>Microsoft Office PowerPoint</Application>
  <PresentationFormat>画面に合わせる (4:3)</PresentationFormat>
  <Paragraphs>74</Paragraphs>
  <Slides>12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2072</cp:revision>
  <cp:lastPrinted>2016-06-23T16:36:17Z</cp:lastPrinted>
  <dcterms:created xsi:type="dcterms:W3CDTF">2016-05-30T03:13:09Z</dcterms:created>
  <dcterms:modified xsi:type="dcterms:W3CDTF">2025-11-25T10:10:12Z</dcterms:modified>
</cp:coreProperties>
</file>