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現在完了進行形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262477" cy="1459582"/>
            <a:chOff x="-13702" y="1399818"/>
            <a:chExt cx="9262477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175476" y="1764449"/>
              <a:ext cx="90732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「アジアに関連した台風の名前が使われています」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06_05_reading_s1_1">
            <a:hlinkClick r:id="" action="ppaction://media"/>
            <a:extLst>
              <a:ext uri="{FF2B5EF4-FFF2-40B4-BE49-F238E27FC236}">
                <a16:creationId xmlns:a16="http://schemas.microsoft.com/office/drawing/2014/main" id="{D827220E-DA4C-479D-BDD5-D7B22BC40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43260" y="1084484"/>
            <a:ext cx="406400" cy="406400"/>
          </a:xfrm>
          <a:prstGeom prst="rect">
            <a:avLst/>
          </a:prstGeom>
        </p:spPr>
      </p:pic>
      <p:pic>
        <p:nvPicPr>
          <p:cNvPr id="4" name="AS_G3_06_06_reading_s1_2">
            <a:hlinkClick r:id="" action="ppaction://media"/>
            <a:extLst>
              <a:ext uri="{FF2B5EF4-FFF2-40B4-BE49-F238E27FC236}">
                <a16:creationId xmlns:a16="http://schemas.microsoft.com/office/drawing/2014/main" id="{006725BF-C8B3-A2FB-4030-8505FFEB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4460" y="10844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39BEA37-3DBD-E1A2-F2BF-110140D45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08" y="1309686"/>
            <a:ext cx="8832784" cy="451961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169249" y="14087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883523" y="14087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>
            <a:cxnSpLocks/>
          </p:cNvCxnSpPr>
          <p:nvPr/>
        </p:nvCxnSpPr>
        <p:spPr>
          <a:xfrm flipH="1">
            <a:off x="1497119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3581135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5840764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8786255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2064709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3683716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660151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5817262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786255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298337" y="32874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2910894" y="3287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6084131" y="32817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7970688" y="32817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2372453" y="3875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3859975" y="38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8786254" y="38758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2778373" y="44878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77419" y="14087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5457660" y="38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6884724" y="38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5627591" y="44878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8796193" y="4487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2645852" y="50844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06_07_reading_s2">
            <a:hlinkClick r:id="" action="ppaction://media"/>
            <a:extLst>
              <a:ext uri="{FF2B5EF4-FFF2-40B4-BE49-F238E27FC236}">
                <a16:creationId xmlns:a16="http://schemas.microsoft.com/office/drawing/2014/main" id="{4A8060BF-C76C-F63A-68E9-05E5D3DB22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7175" y="854075"/>
            <a:ext cx="406400" cy="406400"/>
          </a:xfrm>
          <a:prstGeom prst="rect">
            <a:avLst/>
          </a:prstGeom>
        </p:spPr>
      </p:pic>
      <p:pic>
        <p:nvPicPr>
          <p:cNvPr id="31" name="AS_G3_06_07_reading_s2">
            <a:hlinkClick r:id="" action="ppaction://media"/>
            <a:extLst>
              <a:ext uri="{FF2B5EF4-FFF2-40B4-BE49-F238E27FC236}">
                <a16:creationId xmlns:a16="http://schemas.microsoft.com/office/drawing/2014/main" id="{82422D17-B73A-7558-3A9A-13A9B994F3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7175" y="14374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3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EA3877-A6DB-5129-6680-DFE1B1890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52" y="682296"/>
            <a:ext cx="6929897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6_10_reading_s3">
            <a:hlinkClick r:id="" action="ppaction://media"/>
            <a:extLst>
              <a:ext uri="{FF2B5EF4-FFF2-40B4-BE49-F238E27FC236}">
                <a16:creationId xmlns:a16="http://schemas.microsoft.com/office/drawing/2014/main" id="{C5D454DC-5B3C-4F16-B61E-A14E5A294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617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9CA342-FD4B-AA08-6D3B-37A515ADB4BD}"/>
              </a:ext>
            </a:extLst>
          </p:cNvPr>
          <p:cNvSpPr/>
          <p:nvPr/>
        </p:nvSpPr>
        <p:spPr>
          <a:xfrm>
            <a:off x="620816" y="3279388"/>
            <a:ext cx="468941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892735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665247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・現在完了は、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〈have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・「動作の継続」を表す現在完了進行形は、過去のある時点に始まった動作が、現在まで継続していることを表し、「（ずっと）～し続けている」という意味になる。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6C95B1E-9C38-9620-6F5B-A5327F32F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989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F7F179-02EC-115A-1EDE-789FF85AB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989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C38AEA-E1FF-3692-9D02-2FED945C4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3"/>
            <a:ext cx="6888488" cy="61089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3E8A26-A093-A459-65E7-C3D5C164D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56504" cy="5518636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06_01_kihon">
            <a:hlinkClick r:id="" action="ppaction://media"/>
            <a:extLst>
              <a:ext uri="{FF2B5EF4-FFF2-40B4-BE49-F238E27FC236}">
                <a16:creationId xmlns:a16="http://schemas.microsoft.com/office/drawing/2014/main" id="{0E7F63CD-1CA5-1D22-F065-98117AC81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206" y="1159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2F42B0-B5E6-8A58-772B-1A4F79460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1" y="1872127"/>
            <a:ext cx="8720759" cy="447110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21056" y="1801256"/>
            <a:ext cx="25672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   typhoon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768951" y="2265451"/>
            <a:ext cx="40926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been      affecting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2868270" y="2731569"/>
            <a:ext cx="3583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used        to        use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5894207" y="3196916"/>
            <a:ext cx="24450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related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1722105" y="3642971"/>
            <a:ext cx="34747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long      have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6435569" y="3642971"/>
            <a:ext cx="2334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  using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4181889" y="4135528"/>
            <a:ext cx="3687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been     using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5012122" y="4571712"/>
            <a:ext cx="1568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suggests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2569670" y="5064269"/>
            <a:ext cx="21699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such       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737102" y="5543111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come     from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6_11_reading_s6_1">
            <a:hlinkClick r:id="" action="ppaction://media"/>
            <a:extLst>
              <a:ext uri="{FF2B5EF4-FFF2-40B4-BE49-F238E27FC236}">
                <a16:creationId xmlns:a16="http://schemas.microsoft.com/office/drawing/2014/main" id="{4D3A4FBF-EA45-FB73-500C-EE47BFBF05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5875" y="1323975"/>
            <a:ext cx="406400" cy="406400"/>
          </a:xfrm>
          <a:prstGeom prst="rect">
            <a:avLst/>
          </a:prstGeom>
        </p:spPr>
      </p:pic>
      <p:pic>
        <p:nvPicPr>
          <p:cNvPr id="9" name="AS_G3_06_12_reading_s6_2">
            <a:hlinkClick r:id="" action="ppaction://media"/>
            <a:extLst>
              <a:ext uri="{FF2B5EF4-FFF2-40B4-BE49-F238E27FC236}">
                <a16:creationId xmlns:a16="http://schemas.microsoft.com/office/drawing/2014/main" id="{5AF95903-D7DC-4390-B4AF-5091828114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7643" y="2008789"/>
            <a:ext cx="406400" cy="406400"/>
          </a:xfrm>
          <a:prstGeom prst="rect">
            <a:avLst/>
          </a:prstGeom>
        </p:spPr>
      </p:pic>
      <p:pic>
        <p:nvPicPr>
          <p:cNvPr id="12" name="AS_G3_06_11_reading_s6_1">
            <a:hlinkClick r:id="" action="ppaction://media"/>
            <a:extLst>
              <a:ext uri="{FF2B5EF4-FFF2-40B4-BE49-F238E27FC236}">
                <a16:creationId xmlns:a16="http://schemas.microsoft.com/office/drawing/2014/main" id="{F8D05BB3-EE6D-B6FA-87FA-EE76BEAD9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7643" y="2925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1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3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06_14_reading_s7_1">
            <a:hlinkClick r:id="" action="ppaction://media"/>
            <a:extLst>
              <a:ext uri="{FF2B5EF4-FFF2-40B4-BE49-F238E27FC236}">
                <a16:creationId xmlns:a16="http://schemas.microsoft.com/office/drawing/2014/main" id="{A4A552BC-D6DE-9C66-FCDA-D1367B6FA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41075" y="-60325"/>
            <a:ext cx="406400" cy="406400"/>
          </a:xfrm>
          <a:prstGeom prst="rect">
            <a:avLst/>
          </a:prstGeom>
        </p:spPr>
      </p:pic>
      <p:pic>
        <p:nvPicPr>
          <p:cNvPr id="3" name="AS_G3_06_15_reading_s7_2">
            <a:hlinkClick r:id="" action="ppaction://media"/>
            <a:extLst>
              <a:ext uri="{FF2B5EF4-FFF2-40B4-BE49-F238E27FC236}">
                <a16:creationId xmlns:a16="http://schemas.microsoft.com/office/drawing/2014/main" id="{E55C0FB8-A102-F3F5-6BC4-FF47051BD8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41075" y="529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6_16_reading_s8_1">
            <a:hlinkClick r:id="" action="ppaction://media"/>
            <a:extLst>
              <a:ext uri="{FF2B5EF4-FFF2-40B4-BE49-F238E27FC236}">
                <a16:creationId xmlns:a16="http://schemas.microsoft.com/office/drawing/2014/main" id="{9E8D5D4C-9A64-48DA-2E70-AEFC97584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32989" y="502627"/>
            <a:ext cx="406400" cy="406400"/>
          </a:xfrm>
          <a:prstGeom prst="rect">
            <a:avLst/>
          </a:prstGeom>
        </p:spPr>
      </p:pic>
      <p:pic>
        <p:nvPicPr>
          <p:cNvPr id="7" name="AS_G3_06_17_reading_s8_2">
            <a:hlinkClick r:id="" action="ppaction://media"/>
            <a:extLst>
              <a:ext uri="{FF2B5EF4-FFF2-40B4-BE49-F238E27FC236}">
                <a16:creationId xmlns:a16="http://schemas.microsoft.com/office/drawing/2014/main" id="{BE38B2C6-B975-88D3-D604-89FD5C3929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32989" y="10795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（ずっと）～し続けています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2CDB952-266D-65B1-6243-9CD06CD06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1" y="1097309"/>
            <a:ext cx="8672898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F7FBF8-2D46-B7EE-E3B7-23A3A4274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51" y="1097309"/>
            <a:ext cx="8672898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7686" y="3400389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reading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307528-FC91-8E9F-E1AD-4B6C3F318DC8}"/>
              </a:ext>
            </a:extLst>
          </p:cNvPr>
          <p:cNvSpPr txBox="1"/>
          <p:nvPr/>
        </p:nvSpPr>
        <p:spPr>
          <a:xfrm>
            <a:off x="1377686" y="457936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studying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18B7A3-460D-9041-77DC-965D777B683A}"/>
              </a:ext>
            </a:extLst>
          </p:cNvPr>
          <p:cNvSpPr txBox="1"/>
          <p:nvPr/>
        </p:nvSpPr>
        <p:spPr>
          <a:xfrm>
            <a:off x="1377685" y="581850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running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6_03_kihon_t_1">
            <a:hlinkClick r:id="" action="ppaction://media"/>
            <a:extLst>
              <a:ext uri="{FF2B5EF4-FFF2-40B4-BE49-F238E27FC236}">
                <a16:creationId xmlns:a16="http://schemas.microsoft.com/office/drawing/2014/main" id="{3A2D34E2-7D06-0797-1053-EE70185FBD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890588"/>
            <a:ext cx="406400" cy="406400"/>
          </a:xfrm>
          <a:prstGeom prst="rect">
            <a:avLst/>
          </a:prstGeom>
        </p:spPr>
      </p:pic>
      <p:pic>
        <p:nvPicPr>
          <p:cNvPr id="9" name="AS_G3_06_03_kihon_t_1">
            <a:hlinkClick r:id="" action="ppaction://media"/>
            <a:extLst>
              <a:ext uri="{FF2B5EF4-FFF2-40B4-BE49-F238E27FC236}">
                <a16:creationId xmlns:a16="http://schemas.microsoft.com/office/drawing/2014/main" id="{55C1B61D-74C9-AFEA-35CF-CCEDFF62BB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142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9AF123D-6463-8ED0-7DB9-45792D6B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1" y="1097309"/>
            <a:ext cx="8672898" cy="561343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B96E35-2FC2-2471-1233-E53D09B18895}"/>
              </a:ext>
            </a:extLst>
          </p:cNvPr>
          <p:cNvSpPr txBox="1"/>
          <p:nvPr/>
        </p:nvSpPr>
        <p:spPr>
          <a:xfrm>
            <a:off x="1377686" y="3400389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reading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18A9A-BC87-446A-AE94-041D1B4F4EDE}"/>
              </a:ext>
            </a:extLst>
          </p:cNvPr>
          <p:cNvSpPr txBox="1"/>
          <p:nvPr/>
        </p:nvSpPr>
        <p:spPr>
          <a:xfrm>
            <a:off x="1377686" y="457936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studying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63A92F-D3C6-0AC2-D78C-F5C89BD1F101}"/>
              </a:ext>
            </a:extLst>
          </p:cNvPr>
          <p:cNvSpPr txBox="1"/>
          <p:nvPr/>
        </p:nvSpPr>
        <p:spPr>
          <a:xfrm>
            <a:off x="1377685" y="581850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running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D742876-6294-89CF-2D09-332189CDD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60" y="1382198"/>
            <a:ext cx="8881280" cy="282354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483040" y="5176199"/>
            <a:ext cx="817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been looking for my favorite cap.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06_04_kihon_t_2">
            <a:hlinkClick r:id="" action="ppaction://media"/>
            <a:extLst>
              <a:ext uri="{FF2B5EF4-FFF2-40B4-BE49-F238E27FC236}">
                <a16:creationId xmlns:a16="http://schemas.microsoft.com/office/drawing/2014/main" id="{564983DF-0CD0-017B-085C-D435266D2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6175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16551</TotalTime>
  <Words>667</Words>
  <Application>Microsoft Office PowerPoint</Application>
  <PresentationFormat>画面に合わせる (4:3)</PresentationFormat>
  <Paragraphs>115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2072</cp:revision>
  <cp:lastPrinted>2016-06-23T16:36:17Z</cp:lastPrinted>
  <dcterms:created xsi:type="dcterms:W3CDTF">2016-05-30T03:13:09Z</dcterms:created>
  <dcterms:modified xsi:type="dcterms:W3CDTF">2025-11-25T10:05:08Z</dcterms:modified>
</cp:coreProperties>
</file>