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09" r:id="rId4"/>
    <p:sldId id="2110" r:id="rId5"/>
    <p:sldId id="2111" r:id="rId6"/>
    <p:sldId id="2106" r:id="rId7"/>
    <p:sldId id="2107" r:id="rId8"/>
    <p:sldId id="2108" r:id="rId9"/>
    <p:sldId id="2112" r:id="rId10"/>
    <p:sldId id="2113" r:id="rId11"/>
    <p:sldId id="2114" r:id="rId12"/>
    <p:sldId id="2115" r:id="rId13"/>
    <p:sldId id="2116" r:id="rId14"/>
    <p:sldId id="2117" r:id="rId15"/>
    <p:sldId id="2118" r:id="rId16"/>
    <p:sldId id="2119" r:id="rId17"/>
    <p:sldId id="2120" r:id="rId18"/>
    <p:sldId id="2121" r:id="rId19"/>
    <p:sldId id="2122" r:id="rId20"/>
    <p:sldId id="2123" r:id="rId21"/>
    <p:sldId id="2124" r:id="rId22"/>
    <p:sldId id="2125" r:id="rId23"/>
    <p:sldId id="2126" r:id="rId24"/>
    <p:sldId id="2127" r:id="rId25"/>
    <p:sldId id="2128" r:id="rId26"/>
    <p:sldId id="2129" r:id="rId27"/>
    <p:sldId id="3622" r:id="rId28"/>
    <p:sldId id="4201" r:id="rId29"/>
    <p:sldId id="4202" r:id="rId30"/>
    <p:sldId id="4203" r:id="rId31"/>
    <p:sldId id="4204" r:id="rId32"/>
    <p:sldId id="4205" r:id="rId33"/>
    <p:sldId id="4206" r:id="rId34"/>
    <p:sldId id="4207" r:id="rId35"/>
    <p:sldId id="420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sister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6_kihon_v3_sister">
            <a:hlinkClick r:id="" action="ppaction://media"/>
            <a:extLst>
              <a:ext uri="{FF2B5EF4-FFF2-40B4-BE49-F238E27FC236}">
                <a16:creationId xmlns:a16="http://schemas.microsoft.com/office/drawing/2014/main" id="{78D6EBA3-D060-402D-BF27-15DF8330A1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2322" y="27955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18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42E47C-0469-429A-9C13-02D703D6EF4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姉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6_kihon_v3_sister">
            <a:hlinkClick r:id="" action="ppaction://media"/>
            <a:extLst>
              <a:ext uri="{FF2B5EF4-FFF2-40B4-BE49-F238E27FC236}">
                <a16:creationId xmlns:a16="http://schemas.microsoft.com/office/drawing/2014/main" id="{C18902FA-5CAB-48CC-87E9-5DD86B3DB9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2322" y="27955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83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ケーキ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6_kihon_v4_cake">
            <a:hlinkClick r:id="" action="ppaction://media"/>
            <a:extLst>
              <a:ext uri="{FF2B5EF4-FFF2-40B4-BE49-F238E27FC236}">
                <a16:creationId xmlns:a16="http://schemas.microsoft.com/office/drawing/2014/main" id="{4BA883B2-9A2E-4D1A-9226-BE7390395F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841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27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6_kihon_v4_cake">
            <a:hlinkClick r:id="" action="ppaction://media"/>
            <a:extLst>
              <a:ext uri="{FF2B5EF4-FFF2-40B4-BE49-F238E27FC236}">
                <a16:creationId xmlns:a16="http://schemas.microsoft.com/office/drawing/2014/main" id="{88468B96-994E-47FA-A01F-29BACB30E5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841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80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6_kihon_v4_cake">
            <a:hlinkClick r:id="" action="ppaction://media"/>
            <a:extLst>
              <a:ext uri="{FF2B5EF4-FFF2-40B4-BE49-F238E27FC236}">
                <a16:creationId xmlns:a16="http://schemas.microsoft.com/office/drawing/2014/main" id="{32234756-602A-4A73-9A26-531D4D3894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841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753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名前をつける</a:t>
              </a:r>
            </a:p>
          </p:txBody>
        </p:sp>
      </p:grpSp>
      <p:pic>
        <p:nvPicPr>
          <p:cNvPr id="2" name="G3_L6_kihon_v5_name">
            <a:hlinkClick r:id="" action="ppaction://media"/>
            <a:extLst>
              <a:ext uri="{FF2B5EF4-FFF2-40B4-BE49-F238E27FC236}">
                <a16:creationId xmlns:a16="http://schemas.microsoft.com/office/drawing/2014/main" id="{FDC34593-A340-495C-B662-ACACEB98AE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7714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6_kihon_v5_name">
            <a:hlinkClick r:id="" action="ppaction://media"/>
            <a:extLst>
              <a:ext uri="{FF2B5EF4-FFF2-40B4-BE49-F238E27FC236}">
                <a16:creationId xmlns:a16="http://schemas.microsoft.com/office/drawing/2014/main" id="{5336D396-7605-4699-9791-2FB053F59A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27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名前をつける</a:t>
            </a:r>
          </a:p>
        </p:txBody>
      </p:sp>
      <p:pic>
        <p:nvPicPr>
          <p:cNvPr id="5" name="G3_L6_kihon_v5_name">
            <a:hlinkClick r:id="" action="ppaction://media"/>
            <a:extLst>
              <a:ext uri="{FF2B5EF4-FFF2-40B4-BE49-F238E27FC236}">
                <a16:creationId xmlns:a16="http://schemas.microsoft.com/office/drawing/2014/main" id="{3A2BB91D-C22A-405A-A027-E19C4A2616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512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赤ちゃん</a:t>
              </a:r>
            </a:p>
          </p:txBody>
        </p:sp>
      </p:grpSp>
      <p:pic>
        <p:nvPicPr>
          <p:cNvPr id="2" name="G3_L6_kihon_v6_baby">
            <a:hlinkClick r:id="" action="ppaction://media"/>
            <a:extLst>
              <a:ext uri="{FF2B5EF4-FFF2-40B4-BE49-F238E27FC236}">
                <a16:creationId xmlns:a16="http://schemas.microsoft.com/office/drawing/2014/main" id="{A7ED9232-0B94-4953-8807-2943ECE59D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954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8611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baby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6_kihon_v6_baby">
            <a:hlinkClick r:id="" action="ppaction://media"/>
            <a:extLst>
              <a:ext uri="{FF2B5EF4-FFF2-40B4-BE49-F238E27FC236}">
                <a16:creationId xmlns:a16="http://schemas.microsoft.com/office/drawing/2014/main" id="{D311BAA1-15F0-45FF-BD10-5D8AA9D5C6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954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343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赤ちゃん</a:t>
            </a:r>
          </a:p>
        </p:txBody>
      </p:sp>
      <p:pic>
        <p:nvPicPr>
          <p:cNvPr id="5" name="G3_L6_kihon_v6_baby">
            <a:hlinkClick r:id="" action="ppaction://media"/>
            <a:extLst>
              <a:ext uri="{FF2B5EF4-FFF2-40B4-BE49-F238E27FC236}">
                <a16:creationId xmlns:a16="http://schemas.microsoft.com/office/drawing/2014/main" id="{15446986-C625-42D0-8320-0EC76A768F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954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612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6_kihon_v7_news">
            <a:hlinkClick r:id="" action="ppaction://media"/>
            <a:extLst>
              <a:ext uri="{FF2B5EF4-FFF2-40B4-BE49-F238E27FC236}">
                <a16:creationId xmlns:a16="http://schemas.microsoft.com/office/drawing/2014/main" id="{DC69F642-0021-4DA5-B613-8C4801AE9D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6077" y="1631106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27D9E9-5AD4-83B9-503E-6F8F3F87D37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BC64624-1420-BB45-2631-282159A7FDD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知らせ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A0E02E-D971-8C30-D4DD-1E9603149A6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91708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6_kihon_v7_news">
            <a:hlinkClick r:id="" action="ppaction://media"/>
            <a:extLst>
              <a:ext uri="{FF2B5EF4-FFF2-40B4-BE49-F238E27FC236}">
                <a16:creationId xmlns:a16="http://schemas.microsoft.com/office/drawing/2014/main" id="{78C46FF0-AFE5-4B22-8113-EC2B2918CD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6077" y="16311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9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6_kihon_v7_news">
            <a:hlinkClick r:id="" action="ppaction://media"/>
            <a:extLst>
              <a:ext uri="{FF2B5EF4-FFF2-40B4-BE49-F238E27FC236}">
                <a16:creationId xmlns:a16="http://schemas.microsoft.com/office/drawing/2014/main" id="{FAF2C8F4-932E-4B91-98DF-90C0E34155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6077" y="1631106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059F8C-7559-C52C-97C3-B6FF82E4173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知らせ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5967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幸せな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6_kihon_v8_happy">
            <a:hlinkClick r:id="" action="ppaction://media"/>
            <a:extLst>
              <a:ext uri="{FF2B5EF4-FFF2-40B4-BE49-F238E27FC236}">
                <a16:creationId xmlns:a16="http://schemas.microsoft.com/office/drawing/2014/main" id="{D9B792C4-A9F6-436E-AC25-2820E46D3C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19" y="1616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92B8472-3E96-95D2-D396-8FB6A26FE87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415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happy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6_kihon_v8_happy">
            <a:hlinkClick r:id="" action="ppaction://media"/>
            <a:extLst>
              <a:ext uri="{FF2B5EF4-FFF2-40B4-BE49-F238E27FC236}">
                <a16:creationId xmlns:a16="http://schemas.microsoft.com/office/drawing/2014/main" id="{FA43FC0C-17FF-4DA4-9E00-C698DAC53D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19" y="1616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31BAC29-9D76-748E-4091-73F165D0A69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5924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C2CB5E-6B0B-4384-8DDB-0DCF2DE1AB02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幸せな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6_kihon_v8_happy">
            <a:hlinkClick r:id="" action="ppaction://media"/>
            <a:extLst>
              <a:ext uri="{FF2B5EF4-FFF2-40B4-BE49-F238E27FC236}">
                <a16:creationId xmlns:a16="http://schemas.microsoft.com/office/drawing/2014/main" id="{E23EABD9-5764-4D6D-AE67-578DCAF771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43019" y="16160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52492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9C328-79EB-F96E-BC60-CF3715984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4DD00C-C35B-8240-8EBE-B19DF39A91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0ABA0A-D8D5-297F-811B-0CDF23686D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64A88D4-2D7E-789E-9AA8-B262BCD6883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2" name="G3_L6_kihon_v1_nice">
            <a:hlinkClick r:id="" action="ppaction://media"/>
            <a:extLst>
              <a:ext uri="{FF2B5EF4-FFF2-40B4-BE49-F238E27FC236}">
                <a16:creationId xmlns:a16="http://schemas.microsoft.com/office/drawing/2014/main" id="{66F804F2-1517-E37A-3154-B4A4183370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2120" y="190748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DC48568-FFBB-2440-7335-F6E39F182378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C1A845F-1CFF-A899-C7F8-6DB74F31BEE5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よい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すてきな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918E286-F0ED-1A3C-F0F7-7811FE2258AC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nice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12CC68-97B9-F609-C65B-A2B128A69972}"/>
              </a:ext>
            </a:extLst>
          </p:cNvPr>
          <p:cNvSpPr/>
          <p:nvPr/>
        </p:nvSpPr>
        <p:spPr>
          <a:xfrm>
            <a:off x="3230197" y="4023726"/>
            <a:ext cx="268482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093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AE2E9-46AB-ABBA-855D-2D94305E2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6387B1-DDC5-B03A-E8C2-E9378CDE83A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EB19B20-E7EA-F880-D1D7-89B46A1B9A6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FFD5E5-549C-674B-B65A-C527B763B65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377E623-59A8-4690-3768-C81265D7880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25C3049-55C9-1B9C-4193-3757B9312A9F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9D02EF4-48F4-5B62-D8FE-D3347A24523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shirt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6_kihon_v2_shirt">
            <a:hlinkClick r:id="" action="ppaction://media"/>
            <a:extLst>
              <a:ext uri="{FF2B5EF4-FFF2-40B4-BE49-F238E27FC236}">
                <a16:creationId xmlns:a16="http://schemas.microsoft.com/office/drawing/2014/main" id="{79CCE777-ED39-EBC4-31CE-6A7DD56388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9625" y="21859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2D86BA5-59EC-3F04-1E22-72D8F87EAB8D}"/>
              </a:ext>
            </a:extLst>
          </p:cNvPr>
          <p:cNvSpPr/>
          <p:nvPr/>
        </p:nvSpPr>
        <p:spPr>
          <a:xfrm>
            <a:off x="3001512" y="3437462"/>
            <a:ext cx="31325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725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3_L6_kihon_v1_nice">
            <a:hlinkClick r:id="" action="ppaction://media"/>
            <a:extLst>
              <a:ext uri="{FF2B5EF4-FFF2-40B4-BE49-F238E27FC236}">
                <a16:creationId xmlns:a16="http://schemas.microsoft.com/office/drawing/2014/main" id="{6149E0B1-6033-4449-8EC9-CADCF700D6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120" y="190748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A88114E-ED38-F57D-1237-3C8C3F97B14B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326938C-4CC4-33C4-7814-2DE43761E450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よい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すてきな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84D6E6-2355-7784-DD59-CD75C0043E5E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73820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6C0E2-AAF6-884E-7AE0-CF295D797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27C2E8-E19F-5966-E569-94ECAE5840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5E141C4-E72C-63F2-AC03-1FB7D4428D9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D0E3C9-0B00-3DB6-A401-3D213552816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9F0AEB2-8A22-29B6-A9EA-90F420B47265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63479EB-31BE-DAFD-A08D-08C4CA0AECB6}"/>
                </a:ext>
              </a:extLst>
            </p:cNvPr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78D194B-333D-6373-8563-7BFFD5AB9C3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sister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6_kihon_v3_sister">
            <a:hlinkClick r:id="" action="ppaction://media"/>
            <a:extLst>
              <a:ext uri="{FF2B5EF4-FFF2-40B4-BE49-F238E27FC236}">
                <a16:creationId xmlns:a16="http://schemas.microsoft.com/office/drawing/2014/main" id="{EB1CAECF-4DC8-2C0E-F540-F433F0C69A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02322" y="2795588"/>
            <a:ext cx="609601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9E4E12-0BD8-086C-3F9C-B5AE7CBA18D9}"/>
              </a:ext>
            </a:extLst>
          </p:cNvPr>
          <p:cNvSpPr/>
          <p:nvPr/>
        </p:nvSpPr>
        <p:spPr>
          <a:xfrm>
            <a:off x="2696712" y="3507626"/>
            <a:ext cx="37421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53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D798D-9793-F84D-9939-AD2E9280B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F8626C6-D1E0-5B4C-11EC-4B01BF0EFD3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65935A2-D6A6-8481-FAE3-251FBAB639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F9A4497-0F9A-D51D-A88B-05BA72E51F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1F871F-92E5-ECD1-8520-B57AA0DFB23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539DC86-D2DB-5A4A-4965-B1A0626D884F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ケーキ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52F1A62-A930-B094-E296-F6E82339FD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6_kihon_v4_cake">
            <a:hlinkClick r:id="" action="ppaction://media"/>
            <a:extLst>
              <a:ext uri="{FF2B5EF4-FFF2-40B4-BE49-F238E27FC236}">
                <a16:creationId xmlns:a16="http://schemas.microsoft.com/office/drawing/2014/main" id="{79587CB2-AF3B-0BC4-E30B-A0C6EE0E62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84150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3F9BD34-F18B-EC69-1CC5-F1E14753F17C}"/>
              </a:ext>
            </a:extLst>
          </p:cNvPr>
          <p:cNvSpPr/>
          <p:nvPr/>
        </p:nvSpPr>
        <p:spPr>
          <a:xfrm>
            <a:off x="3068187" y="3437462"/>
            <a:ext cx="29992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130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E42ED-1CD7-4903-54BA-49631E36D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99F08EE-7EDA-8EE3-850A-EDC68EC9D1A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C73839-D8A3-F1A4-3B3B-2798B3F353C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77D500-425E-5560-E3A1-C5D247CA56B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1DA9568-BDC5-FFD0-2A15-21F02E865367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4EBB6AF-37A2-DCFB-8F5C-E8ADDEFFFA7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name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DA0987B-A6DD-F349-AD09-1BD95FF36CB1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名前をつける</a:t>
              </a:r>
            </a:p>
          </p:txBody>
        </p:sp>
      </p:grpSp>
      <p:pic>
        <p:nvPicPr>
          <p:cNvPr id="2" name="G3_L6_kihon_v5_name">
            <a:hlinkClick r:id="" action="ppaction://media"/>
            <a:extLst>
              <a:ext uri="{FF2B5EF4-FFF2-40B4-BE49-F238E27FC236}">
                <a16:creationId xmlns:a16="http://schemas.microsoft.com/office/drawing/2014/main" id="{7DD9E634-CD04-46A8-CAB1-279538E40B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638" y="16160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E704813-D901-4A4A-2DB7-8D59D0A83361}"/>
              </a:ext>
            </a:extLst>
          </p:cNvPr>
          <p:cNvSpPr/>
          <p:nvPr/>
        </p:nvSpPr>
        <p:spPr>
          <a:xfrm>
            <a:off x="2753862" y="3342212"/>
            <a:ext cx="36278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417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511F8-150D-4425-F68F-A17F54790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2799B0E-D6DF-AD9F-5BDD-B094BE3D2D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079B261-68EE-7C9D-D9C3-98A1142FEB9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4E6E62-02AB-BACA-1119-FC5097B3B35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3CA8EA2-7CE4-4FB3-ABE6-4C76EAB8E34B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605C0C2-4B65-2841-7438-C0FE07FD4FC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baby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C908756-4FC4-26A8-67B1-E61C8AD20DC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赤ちゃん</a:t>
              </a:r>
            </a:p>
          </p:txBody>
        </p:sp>
      </p:grpSp>
      <p:pic>
        <p:nvPicPr>
          <p:cNvPr id="2" name="G3_L6_kihon_v6_baby">
            <a:hlinkClick r:id="" action="ppaction://media"/>
            <a:extLst>
              <a:ext uri="{FF2B5EF4-FFF2-40B4-BE49-F238E27FC236}">
                <a16:creationId xmlns:a16="http://schemas.microsoft.com/office/drawing/2014/main" id="{8D11D7CF-0A6D-6259-FF89-7DE776E0A7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156" y="954088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2ED8054-EC03-3910-EB57-F9C416E2DDFC}"/>
              </a:ext>
            </a:extLst>
          </p:cNvPr>
          <p:cNvSpPr/>
          <p:nvPr/>
        </p:nvSpPr>
        <p:spPr>
          <a:xfrm>
            <a:off x="3001512" y="3437462"/>
            <a:ext cx="31325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758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AEE0A-2393-9E16-0075-2E969B255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AFF00AD-CF17-4162-DAFD-A876B9E7DAA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FEDA68F-90E2-3916-0516-C9671EF09ED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94EFD5C-E182-F79F-29A1-70CB9F9104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3_L6_kihon_v7_news">
            <a:hlinkClick r:id="" action="ppaction://media"/>
            <a:extLst>
              <a:ext uri="{FF2B5EF4-FFF2-40B4-BE49-F238E27FC236}">
                <a16:creationId xmlns:a16="http://schemas.microsoft.com/office/drawing/2014/main" id="{33C38FAA-4D1F-040D-019B-E769BD1616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16077" y="1631106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D24B3D8-61DB-E31D-4F06-43509E800CD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C27558C-1CC6-436C-50F0-59A450D2AF7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知らせ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BE8CFED-D6E4-DAE9-C6D6-A370EB7563C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news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9A3297-239F-266F-4DBD-A78BD5A22DEF}"/>
              </a:ext>
            </a:extLst>
          </p:cNvPr>
          <p:cNvSpPr/>
          <p:nvPr/>
        </p:nvSpPr>
        <p:spPr>
          <a:xfrm>
            <a:off x="2896737" y="3437462"/>
            <a:ext cx="33421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96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62C9F-9673-AFEA-F3E2-44A877A7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4DF4354-BABB-D127-BF35-567B06F579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51F4FE3-3360-0C9F-74AB-5171CDB6FD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E9995F-C01F-A7FB-54BF-3F4E7C5BA9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E2568B-0EAA-5080-0A7E-D2DB628BBCF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EB25F9E-4096-8F89-E824-36F6CE0ED13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幸せな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17E91F-DD21-FF5C-C468-753F6EF7DC3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happy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6_kihon_v8_happy">
            <a:hlinkClick r:id="" action="ppaction://media"/>
            <a:extLst>
              <a:ext uri="{FF2B5EF4-FFF2-40B4-BE49-F238E27FC236}">
                <a16:creationId xmlns:a16="http://schemas.microsoft.com/office/drawing/2014/main" id="{5CA9588D-CA2A-62A3-AF02-077CC23E60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019" y="1616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E0FA770-4E10-BBB1-E3F0-F8DD9EC227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A962E57-DD90-8D2B-BFC6-7DDA90D0FDC0}"/>
              </a:ext>
            </a:extLst>
          </p:cNvPr>
          <p:cNvSpPr/>
          <p:nvPr/>
        </p:nvSpPr>
        <p:spPr>
          <a:xfrm>
            <a:off x="2591937" y="3437462"/>
            <a:ext cx="39517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503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nice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6_kihon_v1_nice">
            <a:hlinkClick r:id="" action="ppaction://media"/>
            <a:extLst>
              <a:ext uri="{FF2B5EF4-FFF2-40B4-BE49-F238E27FC236}">
                <a16:creationId xmlns:a16="http://schemas.microsoft.com/office/drawing/2014/main" id="{380C8F85-CE66-4564-BE88-A8461382D8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120" y="190748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427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6_kihon_v1_nice">
            <a:hlinkClick r:id="" action="ppaction://media"/>
            <a:extLst>
              <a:ext uri="{FF2B5EF4-FFF2-40B4-BE49-F238E27FC236}">
                <a16:creationId xmlns:a16="http://schemas.microsoft.com/office/drawing/2014/main" id="{C7B94231-2E37-435B-A586-81579DF132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120" y="190748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86D946-3293-B3AA-FE33-9ACB7AFD6448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</a:t>
            </a:r>
          </a:p>
        </p:txBody>
      </p:sp>
    </p:spTree>
    <p:extLst>
      <p:ext uri="{BB962C8B-B14F-4D97-AF65-F5344CB8AC3E}">
        <p14:creationId xmlns:p14="http://schemas.microsoft.com/office/powerpoint/2010/main" val="308524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6_kihon_v2_shirt">
            <a:hlinkClick r:id="" action="ppaction://media"/>
            <a:extLst>
              <a:ext uri="{FF2B5EF4-FFF2-40B4-BE49-F238E27FC236}">
                <a16:creationId xmlns:a16="http://schemas.microsoft.com/office/drawing/2014/main" id="{D55D59B3-B15D-4E85-942E-9B181E1FFC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2185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shirt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6_kihon_v2_shirt">
            <a:hlinkClick r:id="" action="ppaction://media"/>
            <a:extLst>
              <a:ext uri="{FF2B5EF4-FFF2-40B4-BE49-F238E27FC236}">
                <a16:creationId xmlns:a16="http://schemas.microsoft.com/office/drawing/2014/main" id="{8C9CEF60-AEF9-47F4-96F8-1C5D627019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2185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シャツ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6_kihon_v2_shirt">
            <a:hlinkClick r:id="" action="ppaction://media"/>
            <a:extLst>
              <a:ext uri="{FF2B5EF4-FFF2-40B4-BE49-F238E27FC236}">
                <a16:creationId xmlns:a16="http://schemas.microsoft.com/office/drawing/2014/main" id="{EFEBA33E-A401-40C4-96F1-9E8F8627A9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2185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6_kihon_v3_sister">
            <a:hlinkClick r:id="" action="ppaction://media"/>
            <a:extLst>
              <a:ext uri="{FF2B5EF4-FFF2-40B4-BE49-F238E27FC236}">
                <a16:creationId xmlns:a16="http://schemas.microsoft.com/office/drawing/2014/main" id="{936D2A14-6D59-484A-A5CA-F10ECC5EC7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2322" y="27955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718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17141</TotalTime>
  <Words>153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2109</cp:revision>
  <cp:lastPrinted>2016-06-23T16:36:17Z</cp:lastPrinted>
  <dcterms:created xsi:type="dcterms:W3CDTF">2016-05-30T03:13:09Z</dcterms:created>
  <dcterms:modified xsi:type="dcterms:W3CDTF">2025-11-25T10:14:08Z</dcterms:modified>
</cp:coreProperties>
</file>