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209" r:id="rId4"/>
    <p:sldId id="4210" r:id="rId5"/>
    <p:sldId id="4211" r:id="rId6"/>
    <p:sldId id="3546" r:id="rId7"/>
    <p:sldId id="3547" r:id="rId8"/>
    <p:sldId id="3548" r:id="rId9"/>
    <p:sldId id="3515" r:id="rId10"/>
    <p:sldId id="3516" r:id="rId11"/>
    <p:sldId id="3517" r:id="rId12"/>
    <p:sldId id="4212" r:id="rId13"/>
    <p:sldId id="4213" r:id="rId14"/>
    <p:sldId id="4214" r:id="rId15"/>
    <p:sldId id="2847" r:id="rId16"/>
    <p:sldId id="2848" r:id="rId17"/>
    <p:sldId id="2849" r:id="rId18"/>
    <p:sldId id="4215" r:id="rId19"/>
    <p:sldId id="4216" r:id="rId20"/>
    <p:sldId id="4217" r:id="rId21"/>
    <p:sldId id="4218" r:id="rId22"/>
    <p:sldId id="4219" r:id="rId23"/>
    <p:sldId id="3707" r:id="rId24"/>
    <p:sldId id="3552" r:id="rId25"/>
    <p:sldId id="3553" r:id="rId26"/>
    <p:sldId id="3554" r:id="rId27"/>
    <p:sldId id="3540" r:id="rId28"/>
    <p:sldId id="3541" r:id="rId29"/>
    <p:sldId id="3542" r:id="rId30"/>
    <p:sldId id="4220" r:id="rId31"/>
    <p:sldId id="4221" r:id="rId32"/>
    <p:sldId id="4222" r:id="rId33"/>
    <p:sldId id="3646" r:id="rId34"/>
    <p:sldId id="4223" r:id="rId35"/>
    <p:sldId id="4224" r:id="rId36"/>
    <p:sldId id="4225" r:id="rId37"/>
    <p:sldId id="4226" r:id="rId38"/>
    <p:sldId id="4227" r:id="rId39"/>
    <p:sldId id="4228" r:id="rId40"/>
    <p:sldId id="4229" r:id="rId41"/>
    <p:sldId id="4230" r:id="rId42"/>
    <p:sldId id="4231" r:id="rId43"/>
    <p:sldId id="4232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C258FC-204E-46E7-BCE9-719DE4AE37B0}"/>
              </a:ext>
            </a:extLst>
          </p:cNvPr>
          <p:cNvSpPr txBox="1"/>
          <p:nvPr/>
        </p:nvSpPr>
        <p:spPr>
          <a:xfrm>
            <a:off x="410817" y="2613392"/>
            <a:ext cx="83223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supermarket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upermarket">
            <a:hlinkClick r:id="" action="ppaction://media"/>
            <a:extLst>
              <a:ext uri="{FF2B5EF4-FFF2-40B4-BE49-F238E27FC236}">
                <a16:creationId xmlns:a16="http://schemas.microsoft.com/office/drawing/2014/main" id="{2FC49B2D-2806-4A87-02DA-A8B083A627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762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070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9DA2AA-ACCD-658D-08B2-32D751FA8E1B}"/>
              </a:ext>
            </a:extLst>
          </p:cNvPr>
          <p:cNvSpPr txBox="1"/>
          <p:nvPr/>
        </p:nvSpPr>
        <p:spPr>
          <a:xfrm>
            <a:off x="302004" y="2859614"/>
            <a:ext cx="85399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スーパーマーケット</a:t>
            </a:r>
            <a:endParaRPr kumimoji="1" lang="ja-JP" altLang="en-US" sz="6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upermarket">
            <a:hlinkClick r:id="" action="ppaction://media"/>
            <a:extLst>
              <a:ext uri="{FF2B5EF4-FFF2-40B4-BE49-F238E27FC236}">
                <a16:creationId xmlns:a16="http://schemas.microsoft.com/office/drawing/2014/main" id="{6B0C2547-E622-1100-B896-12CD0D928A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762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016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003E-F10F-FA74-D3F7-C1C9638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6B135BF-1227-ECDD-1158-A2C251C5D3A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88A9B5-9D07-0240-42D0-AE3F9351DF32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23E3F5-DE84-0E38-5E7F-7C978F7BCB15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3143A1-15DB-5DFC-DCF8-F17500065224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見つける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nd">
            <a:hlinkClick r:id="" action="ppaction://media"/>
            <a:extLst>
              <a:ext uri="{FF2B5EF4-FFF2-40B4-BE49-F238E27FC236}">
                <a16:creationId xmlns:a16="http://schemas.microsoft.com/office/drawing/2014/main" id="{E9754942-C0D5-3EE7-ED5F-39F5C30942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053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C61A8-995E-9091-B98B-A56233AB3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1D8F18-7EEE-2203-D2F0-0CC205CEDE8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69EF73-6534-0E2B-DC85-56391992BD57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find">
            <a:hlinkClick r:id="" action="ppaction://media"/>
            <a:extLst>
              <a:ext uri="{FF2B5EF4-FFF2-40B4-BE49-F238E27FC236}">
                <a16:creationId xmlns:a16="http://schemas.microsoft.com/office/drawing/2014/main" id="{7DEF066F-B1E1-ADC2-74BC-3D435E9C8D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546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5A972-C540-93D9-4CEF-EDA01184E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4A8B5C-03C1-E43D-7939-AB30BD4C40F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8A4DD0-5E6E-10FD-EC71-C3EC6D8D5BF6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見つける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find">
            <a:hlinkClick r:id="" action="ppaction://media"/>
            <a:extLst>
              <a:ext uri="{FF2B5EF4-FFF2-40B4-BE49-F238E27FC236}">
                <a16:creationId xmlns:a16="http://schemas.microsoft.com/office/drawing/2014/main" id="{3A069A51-A490-F5F8-CFDD-95A35A6B88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9674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茶色い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rown">
            <a:hlinkClick r:id="" action="ppaction://media"/>
            <a:extLst>
              <a:ext uri="{FF2B5EF4-FFF2-40B4-BE49-F238E27FC236}">
                <a16:creationId xmlns:a16="http://schemas.microsoft.com/office/drawing/2014/main" id="{ADBF710B-29E7-76BB-9FC7-FA9DA852C2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43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506EDE-1155-7F50-170B-6E23E7A7E98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brown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rown">
            <a:hlinkClick r:id="" action="ppaction://media"/>
            <a:extLst>
              <a:ext uri="{FF2B5EF4-FFF2-40B4-BE49-F238E27FC236}">
                <a16:creationId xmlns:a16="http://schemas.microsoft.com/office/drawing/2014/main" id="{48F5E24A-F4FF-158F-CEF9-0BEA1C889E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43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茶色い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brown">
            <a:hlinkClick r:id="" action="ppaction://media"/>
            <a:extLst>
              <a:ext uri="{FF2B5EF4-FFF2-40B4-BE49-F238E27FC236}">
                <a16:creationId xmlns:a16="http://schemas.microsoft.com/office/drawing/2014/main" id="{CDC3F993-99C5-12B6-813A-F79FA6A8E4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143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CE1DB-2107-F8DB-F745-FEC0C3D74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4DA578-6077-481D-6E29-000A71F39F1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4E3E39-D127-46B7-8630-58C0F661C34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3A03685-5776-19B5-F2E1-7848EF82456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7865358-163B-876A-2142-9B24F286570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はん点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pot">
            <a:hlinkClick r:id="" action="ppaction://media"/>
            <a:extLst>
              <a:ext uri="{FF2B5EF4-FFF2-40B4-BE49-F238E27FC236}">
                <a16:creationId xmlns:a16="http://schemas.microsoft.com/office/drawing/2014/main" id="{B71F29EA-C4B0-740C-5D89-498756AF91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2938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AFBF8-F141-6A62-5EFC-3503A9C7C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289B17-6410-484B-4BBB-50DCF42F18F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86B2BE-081D-0DC4-AFD9-0C01B5BC2FF5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" name="spot">
            <a:hlinkClick r:id="" action="ppaction://media"/>
            <a:extLst>
              <a:ext uri="{FF2B5EF4-FFF2-40B4-BE49-F238E27FC236}">
                <a16:creationId xmlns:a16="http://schemas.microsoft.com/office/drawing/2014/main" id="{B2C484BC-83D5-DE85-76EF-2230859439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48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775E5-B925-2B27-AF83-8AFC55F5C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E5D396-24E7-B2B5-6C7F-35A6E80395C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4FBE5F-D968-8437-536A-06C5845F0F9A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はん点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pot">
            <a:hlinkClick r:id="" action="ppaction://media"/>
            <a:extLst>
              <a:ext uri="{FF2B5EF4-FFF2-40B4-BE49-F238E27FC236}">
                <a16:creationId xmlns:a16="http://schemas.microsoft.com/office/drawing/2014/main" id="{89A22642-A161-38A5-7F3A-60DC7CC076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922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21654-7033-8C8B-C49C-CCC09AD71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246566-CBDC-679B-0CD1-F365CCD42E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60878A-9BCF-B211-825E-7D8E25299418}"/>
              </a:ext>
            </a:extLst>
          </p:cNvPr>
          <p:cNvGrpSpPr/>
          <p:nvPr/>
        </p:nvGrpSpPr>
        <p:grpSpPr>
          <a:xfrm>
            <a:off x="0" y="126899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72B91B-5177-041E-BFBF-1E3AD4ED5A5D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8DBF23-8FF0-AB0E-E278-FC6C8A4B060E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323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（果物・野菜の）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peel">
            <a:hlinkClick r:id="" action="ppaction://media"/>
            <a:extLst>
              <a:ext uri="{FF2B5EF4-FFF2-40B4-BE49-F238E27FC236}">
                <a16:creationId xmlns:a16="http://schemas.microsoft.com/office/drawing/2014/main" id="{2C18A93E-BC00-BF08-657C-20EF7FFD2C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2214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89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0BE70-EA0A-EFCD-85AB-B8E06BAA5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1F0AA5-F256-645A-FDB8-7CBF7CF79C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1CE520-65C4-ADDB-5977-BBD22DF2C5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peel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eel">
            <a:hlinkClick r:id="" action="ppaction://media"/>
            <a:extLst>
              <a:ext uri="{FF2B5EF4-FFF2-40B4-BE49-F238E27FC236}">
                <a16:creationId xmlns:a16="http://schemas.microsoft.com/office/drawing/2014/main" id="{AADEBCF1-D71C-3CED-FEFF-0958E344FC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2214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945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7163-C52B-D823-461C-DE9D77AE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3A1873-0B65-AD6E-426E-5E8F2B97BB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ACC02B-33A1-1D64-F6AF-E81F1BF59765}"/>
              </a:ext>
            </a:extLst>
          </p:cNvPr>
          <p:cNvSpPr txBox="1"/>
          <p:nvPr/>
        </p:nvSpPr>
        <p:spPr>
          <a:xfrm>
            <a:off x="815009" y="1813173"/>
            <a:ext cx="751398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（果物・野菜の）</a:t>
            </a:r>
            <a:endParaRPr kumimoji="1" lang="en-US" altLang="ja-JP" sz="6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peel">
            <a:hlinkClick r:id="" action="ppaction://media"/>
            <a:extLst>
              <a:ext uri="{FF2B5EF4-FFF2-40B4-BE49-F238E27FC236}">
                <a16:creationId xmlns:a16="http://schemas.microsoft.com/office/drawing/2014/main" id="{B8E6EBA6-881F-95D8-E8F9-8399E77854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2214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450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1295524"/>
            <a:ext cx="9144000" cy="4170373"/>
            <a:chOff x="0" y="732791"/>
            <a:chExt cx="9144000" cy="41703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[c---] A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732791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all A B">
            <a:hlinkClick r:id="" action="ppaction://media"/>
            <a:extLst>
              <a:ext uri="{FF2B5EF4-FFF2-40B4-BE49-F238E27FC236}">
                <a16:creationId xmlns:a16="http://schemas.microsoft.com/office/drawing/2014/main" id="{F4925681-0A42-2B22-0228-D90C609FFE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241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61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97976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 A B 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all A B">
            <a:hlinkClick r:id="" action="ppaction://media"/>
            <a:extLst>
              <a:ext uri="{FF2B5EF4-FFF2-40B4-BE49-F238E27FC236}">
                <a16:creationId xmlns:a16="http://schemas.microsoft.com/office/drawing/2014/main" id="{D2ABC66A-13AF-5E92-686C-1AC72C8E4D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241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91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BFAA5D-41C5-D5CF-8F9E-961DA2D8FB29}"/>
              </a:ext>
            </a:extLst>
          </p:cNvPr>
          <p:cNvSpPr txBox="1"/>
          <p:nvPr/>
        </p:nvSpPr>
        <p:spPr>
          <a:xfrm>
            <a:off x="815009" y="1943978"/>
            <a:ext cx="75139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呼ぶ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call A B">
            <a:hlinkClick r:id="" action="ppaction://media"/>
            <a:extLst>
              <a:ext uri="{FF2B5EF4-FFF2-40B4-BE49-F238E27FC236}">
                <a16:creationId xmlns:a16="http://schemas.microsoft.com/office/drawing/2014/main" id="{23156FA0-29E5-9FD6-8859-256B0EFD0B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1525" y="241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甘い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weet">
            <a:hlinkClick r:id="" action="ppaction://media"/>
            <a:extLst>
              <a:ext uri="{FF2B5EF4-FFF2-40B4-BE49-F238E27FC236}">
                <a16:creationId xmlns:a16="http://schemas.microsoft.com/office/drawing/2014/main" id="{0F445E38-77E6-FAAB-329D-8EED460574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8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A82F4C-DD47-722E-EEF4-21A90409CC7D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sweet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weet">
            <a:hlinkClick r:id="" action="ppaction://media"/>
            <a:extLst>
              <a:ext uri="{FF2B5EF4-FFF2-40B4-BE49-F238E27FC236}">
                <a16:creationId xmlns:a16="http://schemas.microsoft.com/office/drawing/2014/main" id="{9A608171-7647-ECBD-2504-E8AD5234CB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9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甘い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weet">
            <a:hlinkClick r:id="" action="ppaction://media"/>
            <a:extLst>
              <a:ext uri="{FF2B5EF4-FFF2-40B4-BE49-F238E27FC236}">
                <a16:creationId xmlns:a16="http://schemas.microsoft.com/office/drawing/2014/main" id="{7AF23D4E-7F1A-8872-1158-2F39F61250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8175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38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CC8F0-CB3A-E083-30B9-C8D0901D8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5BC1C7-2A86-3A95-BCB9-BC77CD84F9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E95118-36EE-EEB0-3502-B5A0BC28B00A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971955C-9A59-93FC-060E-B8B9113D45D1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5236776-C975-57F2-BE74-995893755B09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栽培する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row">
            <a:hlinkClick r:id="" action="ppaction://media"/>
            <a:extLst>
              <a:ext uri="{FF2B5EF4-FFF2-40B4-BE49-F238E27FC236}">
                <a16:creationId xmlns:a16="http://schemas.microsoft.com/office/drawing/2014/main" id="{728E1D36-4160-07B4-B16A-0E66B7A475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2788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62B44-380D-69C4-E5C6-8027F22CE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E97F4F-E8CC-718C-CB75-05B546097D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F4C574-5EF7-DA5D-B87F-6D387BBBC04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E08F7F7-F90D-48C5-BF4E-F6FE2E9C62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1AE586A-81E8-9094-4B7D-88B1C639657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正確な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11BE5E7-0559-70AC-8205-9D15DF0761C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ight">
            <a:hlinkClick r:id="" action="ppaction://media"/>
            <a:extLst>
              <a:ext uri="{FF2B5EF4-FFF2-40B4-BE49-F238E27FC236}">
                <a16:creationId xmlns:a16="http://schemas.microsoft.com/office/drawing/2014/main" id="{FB3742D2-3BB6-4BB7-32B6-E2A4E54CDA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68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A905F-9A57-0CC3-A888-2C4EFA77B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0D306A-2CF5-C607-3802-82E6E9E1E74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DD9D97-BCC8-C21C-3718-30E45826964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right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C0C4E0C-522F-0AA3-8B72-E07E5BFCB6B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right">
            <a:hlinkClick r:id="" action="ppaction://media"/>
            <a:extLst>
              <a:ext uri="{FF2B5EF4-FFF2-40B4-BE49-F238E27FC236}">
                <a16:creationId xmlns:a16="http://schemas.microsoft.com/office/drawing/2014/main" id="{65ABBA29-777B-9C20-88A2-C16CC89361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61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FBC29-CB31-24E4-59A1-BBFACBE5B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892D17E-896F-CA69-5141-D72FF5F73F6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C4D981-F3A7-2092-6994-D9AD8FC00B4A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正確な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3" name="right">
            <a:hlinkClick r:id="" action="ppaction://media"/>
            <a:extLst>
              <a:ext uri="{FF2B5EF4-FFF2-40B4-BE49-F238E27FC236}">
                <a16:creationId xmlns:a16="http://schemas.microsoft.com/office/drawing/2014/main" id="{64CDC276-2AB0-D8B0-8E92-1CFD825DFA7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0249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E9FAD-C054-6033-0F56-52E5D978B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2A89D76-37F3-8E19-0D3E-116C29794F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EB66E8-C85A-B714-513F-EC3041BD03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CABAA2-1574-4B41-9F85-CA0FA7C875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325F6E-57FD-06C9-CEA3-4AB8607CCAFC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2ED7699-E03D-0507-F31D-7A2105309AC2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grow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6719B2C-FF92-87E4-BD85-16F490AC2370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栽培する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row">
            <a:hlinkClick r:id="" action="ppaction://media"/>
            <a:extLst>
              <a:ext uri="{FF2B5EF4-FFF2-40B4-BE49-F238E27FC236}">
                <a16:creationId xmlns:a16="http://schemas.microsoft.com/office/drawing/2014/main" id="{02C3BF19-F4F4-39B0-4D3C-646536C443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1050" y="182086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3C9890-5D0C-C4CD-5756-91C194ECD92E}"/>
              </a:ext>
            </a:extLst>
          </p:cNvPr>
          <p:cNvSpPr/>
          <p:nvPr/>
        </p:nvSpPr>
        <p:spPr>
          <a:xfrm>
            <a:off x="3070372" y="3953479"/>
            <a:ext cx="30106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044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F4D87-9AD7-818D-7C6A-2F3526327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05A5648-13B7-5BC0-583E-00F498E2092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2EC2073-FA5E-5E69-88E9-66CEC0DD38F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9173DC-C6A4-EB73-309E-731ADEE823A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E2C6B27-AFF8-31F2-E432-24C78E7A1D01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93C6D2-A0A1-0D07-11E8-FA1F17599FC1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banana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0457F8E-6D11-B853-BDE5-CD357378E17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バナナ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anana">
            <a:hlinkClick r:id="" action="ppaction://media"/>
            <a:extLst>
              <a:ext uri="{FF2B5EF4-FFF2-40B4-BE49-F238E27FC236}">
                <a16:creationId xmlns:a16="http://schemas.microsoft.com/office/drawing/2014/main" id="{C0A80163-AEDF-A1D8-004A-4514EB12F1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54050" y="16525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CDBD93-4511-B540-284B-3014FE3EE505}"/>
              </a:ext>
            </a:extLst>
          </p:cNvPr>
          <p:cNvSpPr/>
          <p:nvPr/>
        </p:nvSpPr>
        <p:spPr>
          <a:xfrm>
            <a:off x="2223084" y="3508200"/>
            <a:ext cx="470519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31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E7D3-757B-4820-4A89-3A84C0621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E28E15A-403A-5A50-5C93-4138AA97CCC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9342F81-DACF-6178-6347-F4BFF15E541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0BA98CD-56BB-90C8-9B91-ACC25D1C5D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837793-80D5-8FFF-A049-8F55D613BC4A}"/>
              </a:ext>
            </a:extLst>
          </p:cNvPr>
          <p:cNvGrpSpPr/>
          <p:nvPr/>
        </p:nvGrpSpPr>
        <p:grpSpPr>
          <a:xfrm>
            <a:off x="-75501" y="2020922"/>
            <a:ext cx="9295002" cy="2569936"/>
            <a:chOff x="-75501" y="2761138"/>
            <a:chExt cx="9295002" cy="25699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391143-3781-7596-0464-C4ECCB693F87}"/>
                </a:ext>
              </a:extLst>
            </p:cNvPr>
            <p:cNvSpPr txBox="1"/>
            <p:nvPr/>
          </p:nvSpPr>
          <p:spPr>
            <a:xfrm>
              <a:off x="-75501" y="4007635"/>
              <a:ext cx="929500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supermarket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4482D8E-E281-C9E2-7B74-BE9E5F508737}"/>
                </a:ext>
              </a:extLst>
            </p:cNvPr>
            <p:cNvSpPr txBox="1"/>
            <p:nvPr/>
          </p:nvSpPr>
          <p:spPr>
            <a:xfrm>
              <a:off x="302005" y="2761138"/>
              <a:ext cx="8539992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スーパーマーケット</a:t>
              </a:r>
              <a:endParaRPr kumimoji="1" lang="ja-JP" altLang="en-US" sz="6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upermarket">
            <a:hlinkClick r:id="" action="ppaction://media"/>
            <a:extLst>
              <a:ext uri="{FF2B5EF4-FFF2-40B4-BE49-F238E27FC236}">
                <a16:creationId xmlns:a16="http://schemas.microsoft.com/office/drawing/2014/main" id="{49A79C6C-A416-6D10-42B3-E741E338A1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4850" y="17621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98D1DD1-34D3-F443-B49F-D2BE21B1804A}"/>
              </a:ext>
            </a:extLst>
          </p:cNvPr>
          <p:cNvSpPr/>
          <p:nvPr/>
        </p:nvSpPr>
        <p:spPr>
          <a:xfrm>
            <a:off x="1124126" y="3159695"/>
            <a:ext cx="6903114" cy="15045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924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44A1C-3650-3837-1DD3-E6E096F3A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75A607-693D-1E3B-B450-CAC012093A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052693-8710-14B7-C76C-E6B5A1EE345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08AA4F7-05D9-240C-6845-1786A503D2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EF972C-5791-F73F-F364-3F65916942D1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8F51C4-CF0C-BA97-D8F8-7B6E0C94DA15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90527F8-B128-3B53-835F-6FC4E1D8CEA9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見つける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nd">
            <a:hlinkClick r:id="" action="ppaction://media"/>
            <a:extLst>
              <a:ext uri="{FF2B5EF4-FFF2-40B4-BE49-F238E27FC236}">
                <a16:creationId xmlns:a16="http://schemas.microsoft.com/office/drawing/2014/main" id="{9EC8381E-1A84-7D34-EBDB-E28F2EBEDB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1946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7B2992-0CA8-E842-DAB8-BB4B0C236F82}"/>
              </a:ext>
            </a:extLst>
          </p:cNvPr>
          <p:cNvSpPr/>
          <p:nvPr/>
        </p:nvSpPr>
        <p:spPr>
          <a:xfrm>
            <a:off x="3303015" y="3953479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88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06CBE-5582-CEAB-DC4F-32106FA99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EB5CAE-C744-B4B9-8D82-A37DE2C499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341675-4D65-ABE2-A70E-8F6686EDACC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B29B9F2-A6FC-EF42-8207-D81605C7E61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2AFA4BD-C2B0-CE87-3F90-603811F05F1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2A3D604-8886-B4F9-8CAF-28B38C0093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9FCB9F-B1B4-321C-30C6-044904FDDE6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茶色い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rown">
            <a:hlinkClick r:id="" action="ppaction://media"/>
            <a:extLst>
              <a:ext uri="{FF2B5EF4-FFF2-40B4-BE49-F238E27FC236}">
                <a16:creationId xmlns:a16="http://schemas.microsoft.com/office/drawing/2014/main" id="{3E8A3093-CBBC-3899-1A54-F026003EE7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14388" y="21145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03B1925-A946-51A3-26C7-88C643CED6AF}"/>
              </a:ext>
            </a:extLst>
          </p:cNvPr>
          <p:cNvSpPr/>
          <p:nvPr/>
        </p:nvSpPr>
        <p:spPr>
          <a:xfrm>
            <a:off x="2491531" y="3508200"/>
            <a:ext cx="41683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335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73A4E-EB2A-0AA3-A736-255632EE9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8B6E97-E036-939D-7B2C-1394EC7325D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E7A899-9B79-9BDB-6CA0-4D20773F3CD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3FF4787-587F-C243-60F6-76B842D46E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42B5512-7F2C-3849-4D12-74AB1208FF4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E33EEC-702E-B066-5904-8F0059E289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spot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1D5333-89D2-FA32-C99F-5D2314C57C4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はん点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pot">
            <a:hlinkClick r:id="" action="ppaction://media"/>
            <a:extLst>
              <a:ext uri="{FF2B5EF4-FFF2-40B4-BE49-F238E27FC236}">
                <a16:creationId xmlns:a16="http://schemas.microsoft.com/office/drawing/2014/main" id="{7B745C71-668B-7134-40EA-B6D13742C5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19250F-F613-216D-35D0-181C207E736A}"/>
              </a:ext>
            </a:extLst>
          </p:cNvPr>
          <p:cNvSpPr/>
          <p:nvPr/>
        </p:nvSpPr>
        <p:spPr>
          <a:xfrm>
            <a:off x="3145873" y="3469502"/>
            <a:ext cx="28596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684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E95F0-6666-88F5-DDD6-6142DDAE6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1B616E-5E19-BD97-036C-DE92A10DBC4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A22B81-E5E6-6ECC-DFE6-BC3D9D7272E4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grow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row">
            <a:hlinkClick r:id="" action="ppaction://media"/>
            <a:extLst>
              <a:ext uri="{FF2B5EF4-FFF2-40B4-BE49-F238E27FC236}">
                <a16:creationId xmlns:a16="http://schemas.microsoft.com/office/drawing/2014/main" id="{0D6D354A-310B-D027-B2DC-7E22F57FF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4643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30E6F-4470-4DEE-2FB0-7028FE5FA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AA0570-C89E-80EE-3FB6-41F25A445CA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12AC97-1FD5-C61D-C343-C404F6E3ED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4BD2DB-CDF7-E385-FC46-DA99B9529E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4074CF-B5B0-516F-B6DE-6880377B3607}"/>
              </a:ext>
            </a:extLst>
          </p:cNvPr>
          <p:cNvGrpSpPr/>
          <p:nvPr/>
        </p:nvGrpSpPr>
        <p:grpSpPr>
          <a:xfrm>
            <a:off x="0" y="126899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E828C0D-6523-57BB-1D45-317F1226697F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peel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FBF1D45-CE28-8E77-4473-53025265DE9E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323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（果物・野菜の）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peel">
            <a:hlinkClick r:id="" action="ppaction://media"/>
            <a:extLst>
              <a:ext uri="{FF2B5EF4-FFF2-40B4-BE49-F238E27FC236}">
                <a16:creationId xmlns:a16="http://schemas.microsoft.com/office/drawing/2014/main" id="{B6D9C685-BF53-BE74-7110-1565D823AE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79450" y="221456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785F69-B433-4F86-C22A-0C744EBC0DBC}"/>
              </a:ext>
            </a:extLst>
          </p:cNvPr>
          <p:cNvSpPr/>
          <p:nvPr/>
        </p:nvSpPr>
        <p:spPr>
          <a:xfrm>
            <a:off x="3303015" y="3953479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366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6E5CD-1ABF-C662-33AF-5E14FB128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32E743-3A83-A4B1-5AB0-AF93D4909F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A900A5-7C90-FFC7-1342-F6FE5AC5D6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B59E34-65C9-6BC9-B2C2-3E136A8FAE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D15244A-4390-EC64-0F04-E32D964E9F7A}"/>
              </a:ext>
            </a:extLst>
          </p:cNvPr>
          <p:cNvGrpSpPr/>
          <p:nvPr/>
        </p:nvGrpSpPr>
        <p:grpSpPr>
          <a:xfrm>
            <a:off x="0" y="1295524"/>
            <a:ext cx="9144000" cy="4170373"/>
            <a:chOff x="0" y="732791"/>
            <a:chExt cx="9144000" cy="41703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B36B790-C368-049C-75AF-AA71F1DBEDD6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[call] A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417B3C8-A8C4-180F-0D6B-6A9B8D46BD28}"/>
                </a:ext>
              </a:extLst>
            </p:cNvPr>
            <p:cNvSpPr txBox="1"/>
            <p:nvPr/>
          </p:nvSpPr>
          <p:spPr>
            <a:xfrm>
              <a:off x="815009" y="732791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all A B">
            <a:hlinkClick r:id="" action="ppaction://media"/>
            <a:extLst>
              <a:ext uri="{FF2B5EF4-FFF2-40B4-BE49-F238E27FC236}">
                <a16:creationId xmlns:a16="http://schemas.microsoft.com/office/drawing/2014/main" id="{C6BEC022-490A-ABF2-19C0-77ECA35D5C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71525" y="2416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97DE7F1-8F5A-38F4-921A-092A19884FF5}"/>
              </a:ext>
            </a:extLst>
          </p:cNvPr>
          <p:cNvSpPr/>
          <p:nvPr/>
        </p:nvSpPr>
        <p:spPr>
          <a:xfrm>
            <a:off x="2749341" y="4225732"/>
            <a:ext cx="1688435" cy="116909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31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10A03-702B-84A4-0EF5-41A08F01B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28ED30-B65F-231F-756A-E27297B120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616B29-F5D9-0789-CD03-8A0922A3E87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341457C-5D2A-95FE-ABEC-6B7952AD8B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C24743-CCAE-F77E-7531-00964AFBFDD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15FDD4-660C-D10F-310A-ADA826429ED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sweet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9AAF502-B115-139B-92A5-2DB06E2B1D8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甘い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weet">
            <a:hlinkClick r:id="" action="ppaction://media"/>
            <a:extLst>
              <a:ext uri="{FF2B5EF4-FFF2-40B4-BE49-F238E27FC236}">
                <a16:creationId xmlns:a16="http://schemas.microsoft.com/office/drawing/2014/main" id="{B918DC80-8BA0-36D7-9C60-F8C605147B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38175" y="182086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326E48C-3485-DDE9-0FF8-CFB29F3E6397}"/>
              </a:ext>
            </a:extLst>
          </p:cNvPr>
          <p:cNvSpPr/>
          <p:nvPr/>
        </p:nvSpPr>
        <p:spPr>
          <a:xfrm>
            <a:off x="2684478" y="3631442"/>
            <a:ext cx="378241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607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E87E9-17E5-D9BD-2936-96EBC4BBF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76AD7F-FE04-79A1-E2A5-A0ED5C7DFC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33F2C9C-684C-540B-6372-06EE1C52CE7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955270-F17E-BB75-9C19-AF9F92B3AC3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DA1967-599B-0C24-6693-21DFD506979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6E53DE4-64AD-AF75-9FD4-17FE93D7535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1500C52-264A-B089-7D2D-B84BBE06A85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正確な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E4C5EDA-5744-897B-25D2-1CE62292652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ight">
            <a:hlinkClick r:id="" action="ppaction://media"/>
            <a:extLst>
              <a:ext uri="{FF2B5EF4-FFF2-40B4-BE49-F238E27FC236}">
                <a16:creationId xmlns:a16="http://schemas.microsoft.com/office/drawing/2014/main" id="{E48520AA-C593-3BB6-B207-1E2F3D14C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22325" y="1200150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666A15-9B52-B666-8FE0-974E47AED420}"/>
              </a:ext>
            </a:extLst>
          </p:cNvPr>
          <p:cNvSpPr/>
          <p:nvPr/>
        </p:nvSpPr>
        <p:spPr>
          <a:xfrm>
            <a:off x="2986482" y="3575496"/>
            <a:ext cx="3178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112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68A36-2D96-E78C-3C07-3181BA518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6990E0C-B600-DD68-CD81-4E479C767DF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35FE57-5085-E979-D556-E8B2203D62FA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栽培する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row">
            <a:hlinkClick r:id="" action="ppaction://media"/>
            <a:extLst>
              <a:ext uri="{FF2B5EF4-FFF2-40B4-BE49-F238E27FC236}">
                <a16:creationId xmlns:a16="http://schemas.microsoft.com/office/drawing/2014/main" id="{3C186628-1456-1005-91FF-A734E82059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8208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5119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バナナ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anana">
            <a:hlinkClick r:id="" action="ppaction://media"/>
            <a:extLst>
              <a:ext uri="{FF2B5EF4-FFF2-40B4-BE49-F238E27FC236}">
                <a16:creationId xmlns:a16="http://schemas.microsoft.com/office/drawing/2014/main" id="{C8CCDBD7-434C-1A87-7D36-B3C1803718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4050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187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banana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anana">
            <a:hlinkClick r:id="" action="ppaction://media"/>
            <a:extLst>
              <a:ext uri="{FF2B5EF4-FFF2-40B4-BE49-F238E27FC236}">
                <a16:creationId xmlns:a16="http://schemas.microsoft.com/office/drawing/2014/main" id="{32F7EA6F-DD5B-FE45-DA1E-D3D67047FE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4050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26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バナナ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anana">
            <a:hlinkClick r:id="" action="ppaction://media"/>
            <a:extLst>
              <a:ext uri="{FF2B5EF4-FFF2-40B4-BE49-F238E27FC236}">
                <a16:creationId xmlns:a16="http://schemas.microsoft.com/office/drawing/2014/main" id="{D7F893D5-B83D-65EF-A553-057A5D970C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4050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88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02C10-FCEB-4D5C-A2E2-1FFB87A12F96}"/>
              </a:ext>
            </a:extLst>
          </p:cNvPr>
          <p:cNvGrpSpPr/>
          <p:nvPr/>
        </p:nvGrpSpPr>
        <p:grpSpPr>
          <a:xfrm>
            <a:off x="-75501" y="2020922"/>
            <a:ext cx="9295002" cy="2816157"/>
            <a:chOff x="-75501" y="2761138"/>
            <a:chExt cx="9295002" cy="281615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75501" y="4007635"/>
              <a:ext cx="929500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02005" y="2761138"/>
              <a:ext cx="8539992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スーパーマーケット</a:t>
              </a:r>
              <a:endParaRPr kumimoji="1" lang="ja-JP" altLang="en-US" sz="6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upermarket">
            <a:hlinkClick r:id="" action="ppaction://media"/>
            <a:extLst>
              <a:ext uri="{FF2B5EF4-FFF2-40B4-BE49-F238E27FC236}">
                <a16:creationId xmlns:a16="http://schemas.microsoft.com/office/drawing/2014/main" id="{1906560D-2DDF-2776-0464-8169760D46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1762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186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17141</TotalTime>
  <Words>213</Words>
  <Application>Microsoft Office PowerPoint</Application>
  <PresentationFormat>画面に合わせる (4:3)</PresentationFormat>
  <Paragraphs>90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2109</cp:revision>
  <cp:lastPrinted>2016-06-23T16:36:17Z</cp:lastPrinted>
  <dcterms:created xsi:type="dcterms:W3CDTF">2016-05-30T03:13:09Z</dcterms:created>
  <dcterms:modified xsi:type="dcterms:W3CDTF">2025-11-25T10:16:41Z</dcterms:modified>
</cp:coreProperties>
</file>