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4196" r:id="rId3"/>
    <p:sldId id="4244" r:id="rId4"/>
    <p:sldId id="4096" r:id="rId5"/>
    <p:sldId id="4133" r:id="rId6"/>
    <p:sldId id="4098" r:id="rId7"/>
    <p:sldId id="4245" r:id="rId8"/>
    <p:sldId id="4246" r:id="rId9"/>
    <p:sldId id="4247" r:id="rId10"/>
    <p:sldId id="4248" r:id="rId11"/>
    <p:sldId id="4249" r:id="rId12"/>
    <p:sldId id="4250" r:id="rId13"/>
    <p:sldId id="4233" r:id="rId14"/>
    <p:sldId id="4251" r:id="rId15"/>
    <p:sldId id="4252" r:id="rId16"/>
    <p:sldId id="4253" r:id="rId17"/>
    <p:sldId id="4162" r:id="rId18"/>
    <p:sldId id="4254" r:id="rId19"/>
    <p:sldId id="4255" r:id="rId20"/>
    <p:sldId id="4256" r:id="rId21"/>
    <p:sldId id="4257" r:id="rId22"/>
    <p:sldId id="4167" r:id="rId23"/>
    <p:sldId id="4258" r:id="rId24"/>
    <p:sldId id="4234" r:id="rId25"/>
    <p:sldId id="4259" r:id="rId26"/>
    <p:sldId id="4260" r:id="rId27"/>
    <p:sldId id="4261" r:id="rId28"/>
    <p:sldId id="4262" r:id="rId29"/>
    <p:sldId id="4263" r:id="rId30"/>
    <p:sldId id="4264" r:id="rId31"/>
    <p:sldId id="4265" r:id="rId32"/>
    <p:sldId id="4266" r:id="rId33"/>
    <p:sldId id="4267" r:id="rId34"/>
    <p:sldId id="4268" r:id="rId35"/>
    <p:sldId id="4235" r:id="rId36"/>
    <p:sldId id="4269" r:id="rId37"/>
    <p:sldId id="4270" r:id="rId38"/>
    <p:sldId id="4271" r:id="rId39"/>
    <p:sldId id="4272" r:id="rId40"/>
    <p:sldId id="4273" r:id="rId41"/>
    <p:sldId id="4274" r:id="rId42"/>
    <p:sldId id="4275" r:id="rId43"/>
    <p:sldId id="4276" r:id="rId44"/>
    <p:sldId id="4277" r:id="rId45"/>
    <p:sldId id="4278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C7CBB-046F-FF7E-E503-E96308DEF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0FC1E4-1D56-7FEE-5F28-0EF1C4186D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DDBEA33-869B-6459-F0F0-D93BC6B6B7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0F4E86-F28C-D4A2-3E3A-30355FF191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9040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E4380-2BB5-5D1D-7521-562AD93AC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DE1251D-0051-6F8D-555A-9D739CF0B9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9C66DB3-B4EB-6234-E8FD-56848E7BDC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9F65D7D-07C2-5423-C49D-2BDB3A7CE8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6983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97704-8350-6599-73DF-4CF64265C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972F498-B15B-0A82-62D4-3FCA644DB7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29DB5B0-636D-00A8-89B3-81AC71502F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796249-3A29-5749-6E35-4CF4FF1102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4911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EC3D26-FFD9-E719-9BCA-9C0154058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D1DA6D7-1CDB-6499-663A-0AF99EE554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561C7E7-5DCB-353F-36A2-ABA6A56EEF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210AC2-E382-688F-4CAB-D7DDB17C18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3956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B9977-B5DD-F718-8A86-F24DD3AFE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730967D-8013-50C3-1C61-ED26EFDE4D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B97D81-8A5B-B9DD-F39B-4525E8064E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7B3C15-D49D-4E3C-525F-5CE58240A2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324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55299-BEBC-0789-91A2-F26C8056A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74FDF63-334F-E60E-1EB1-FE9C20D326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7ECABE7-E59B-C321-37F4-5B894F9A5F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10973EB-695C-41A6-6B04-31A042796F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9160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70070-0BDB-29D5-532D-580AF38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AE80F2C-AF82-35F4-2804-4CC3842C1F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C7B7099-017B-2A18-449A-5DD3BFFEF2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F4EF99-607E-BDF5-35E9-C5308D049C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2505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345DB-E8EB-B535-5B08-7FBFFB7A9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764E3C6-8009-FDC0-5530-0235C6D7CD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2F4FC66-B19E-D495-4B24-AAA87D287E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2D1AC3-150E-C0AB-7784-CA68BF5B74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3440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C6F80-7A5E-2233-DBCC-93113F43BE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464EE1E-91EA-FBF0-8956-FC77A9BE99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DED55BF-0A38-6042-9068-90D444D30D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698ABD-BCE2-FA03-E323-694EBCB59C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38426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C06DC-8B2E-E186-5C8B-CADDDD6DD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88295C-CCB0-0932-927D-A1158B6ED9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1CBBD51-0122-42FF-73E4-67446D8426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F3E8F8-6C0B-0E73-5E87-43CCA1C4DA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569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BC9148-B69C-2FF5-8168-BE1A17753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5CDD8D-0B18-EB62-0C1A-BBF0FE30AD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9C8E2A9-A0DD-3AC6-9F89-13A3460CC2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E8AB273-3028-7B7C-ED25-6AC5B28463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7295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34BDE-806E-287B-E7FC-A7AF63E78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47A4DD-3D63-51CB-6396-AF10F23013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33D63A-9D48-0203-59BA-9595D05252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59F68B0-2170-F094-36EC-2D5C415154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9443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83633-DE64-4B35-9A73-58F0D0438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5CC3C54-1F42-528A-6EA8-F7C5C42F18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3305307-C424-446C-0827-3ECAD8EF1D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F687B2-000C-5677-3DB0-75A0E1DC91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1169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9743F-617A-9C7C-4DDA-6E99B20BA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E9708AE-23FD-6C0F-9BC9-3BA45B8738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1E379A4-5182-10C5-C3D2-8B419BD5F2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28F6CF-70A8-0095-0562-9C94C619B4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9841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96CA4-0B6F-8A53-4D23-C8EDC7F74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96A0E50-7A32-19D1-8580-59F89E162B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F3593C9-F1B2-2AD0-4334-3E9518CCE1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DEE7B05-11A4-202B-6881-F3BF40A823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2016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03786E-0702-1922-7EA1-CAC696FAE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C7E8354-3DBB-5431-E710-2A81492EA5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5D913BD-C3C1-E861-5AA8-8699B64102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2811C0-3D3B-6EDA-B248-0BD8618134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2423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5E43B-36A2-43AD-9643-AF447B13F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DFF6649-A716-0BD3-319A-B39078ED86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F4C9D5E-C5EB-D792-6C73-9DB1D3AE5D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A8BA02-64D1-C935-DCCC-B05F1065C7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3945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DC357-8994-0569-E676-6E8B17A6D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6D6CE16-1C95-0D36-2B5B-C8A0FB8742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6B46EDE-2D39-FEE8-6639-8F9268835B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963B98C-9CC7-A09D-52DE-DD2FE19AAB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4600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9CDC8F-8667-97B4-E4FB-445764DD2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CDD9EAA-5CB2-05F2-3A8C-0A756B064B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0805113-1905-8B90-FB2B-DBFCDD4184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3CAA9D-239A-2A7D-2B70-9F0F050388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9306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B9894-C050-246F-53E8-05CC56F6C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C5E75AF-23F5-66CC-5C4C-C18BC5307C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93ADCC8-2BAA-1D70-225A-7D4E8D6B66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035B7CE-29F1-EC7B-C7B1-0D29AA3FBD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005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404AE-BE81-4B76-C9B3-3FBA94A51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C54314C-3AE0-3D47-2D78-139FD9A46F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6E2BFE0-7704-325B-2A96-FDCD561223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B9812C0-EED2-6C30-3198-67A93A6862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68107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F5918-D475-B2AF-E543-3D0FFA033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FE76EB6-C667-D314-A3FE-EE77086956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6D76E0-4C22-B2AB-EDD4-48E402E8F7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24FC19-F369-ECB4-7ECE-2D65604D54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8127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A18B8-988E-352F-D27E-7B17508A0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18A365D-8D18-8D4B-C790-06A8915AE4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3C3F96E-F733-F5D1-C38F-11D8F055B5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87E3E9-2569-1F7F-70C4-FBBF5B6D3D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3525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A60D7-A7A1-7259-3E1D-94CFE512D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2179301-DD34-772E-11C2-B5DECF8DD6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838DE69-C46C-C184-E2F3-9829D2E844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840C877-E746-A825-C671-67B1485010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21833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BCECA-BE26-20A7-7C23-3915FE99F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3888912-E756-BA4A-A9F1-49EF63E3C3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C87D26C-C563-5BDE-313A-2E862FE8CF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A815B0-F0B5-5F15-3AB1-05AAEEDB39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24425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AF978-3BDB-4DDB-F2A9-289B8F455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9960B74-BE14-0EF0-302E-B3B86BDC94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6AE0EDE-BE23-37D0-D94E-3C5E9B955B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85AE774-75A8-1C8C-E7B1-63A77ACB6D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5856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1813A-0598-75BB-1097-69DD1F1E3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03AD521-5F3C-336B-518F-55598F4223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0C61E12-09B9-F072-FB91-92F191ACC1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F745CD3-C63C-8D5A-D1F6-C7A03C5465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588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43A29-F108-65E3-8A75-FB99A3FB9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3EF3057-479B-B6D7-FB69-D2A07CC27F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CB4D330-23E9-FA51-2B2E-C098856465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ED8445-E34E-5ED3-38F4-5DD7AD95C1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63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7664F-AC35-EC72-78E2-314944CC3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98C903D-E764-BA14-A9BD-9676D1E52D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A80E4AA-9DC2-C162-717E-846537AB14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1475BF-ED4A-E802-08E5-6D0A8F54E9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546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DE6E0-0F8B-CBA3-5AC8-8A6C2887A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31ECFD3-75AB-9782-5CF7-1C673416E8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57EB712-A58E-4536-7DD3-BF92916502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412291D-B275-6A24-0DD9-95217AB52F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6765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A94F9-AB92-797E-69E0-4192E61C8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04A2093-9FE4-6823-BB50-4EB2F63005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3CEE790-95BF-7BD1-8BBE-D5F9BE4CFE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46756B-0539-C0EF-A5F0-1452BFEE93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1193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CCDB0-5C4F-D6BE-8852-82B7D37BE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94E51E2-1F20-6DAC-AF25-CC8279E9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79530FB-3EB9-1C0D-F927-4199A038E1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D5AF10-A9C0-8418-FD43-77E8E961B9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3773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ED0F9-E1B9-D609-9724-2DB9111F8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A4F088C-1B31-3AC4-B5C6-EA2B308AE1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1523BE8-5DA6-539C-9AEB-598118803E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477724-D1A3-E5EF-C69C-FF86D6C169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519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8A1CA-49ED-BFA3-63A9-3B3D34BCC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EB77857-D53D-34E6-9983-A20AFC1CF1E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4C53724-6871-33DE-2FB9-16E8900C60F5}"/>
              </a:ext>
            </a:extLst>
          </p:cNvPr>
          <p:cNvSpPr txBox="1"/>
          <p:nvPr/>
        </p:nvSpPr>
        <p:spPr>
          <a:xfrm>
            <a:off x="1904995" y="4128490"/>
            <a:ext cx="533401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Did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give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Riko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racket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99DC6AC-0C59-FAF9-0A6B-CFFA36F1BE7A}"/>
              </a:ext>
            </a:extLst>
          </p:cNvPr>
          <p:cNvSpPr txBox="1"/>
          <p:nvPr/>
        </p:nvSpPr>
        <p:spPr>
          <a:xfrm>
            <a:off x="1021073" y="690490"/>
            <a:ext cx="710185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あげましたか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リコに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ラケットを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Did you give Riko  a racket">
            <a:hlinkClick r:id="" action="ppaction://media"/>
            <a:extLst>
              <a:ext uri="{FF2B5EF4-FFF2-40B4-BE49-F238E27FC236}">
                <a16:creationId xmlns:a16="http://schemas.microsoft.com/office/drawing/2014/main" id="{BAB5E900-B9F6-2972-69B6-420A45CB2E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726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2442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CDD19-9282-46BF-0349-0E134A84F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EF1BEB3-379F-CAC1-B0B1-B953F0E00B6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52B7701-5B41-F7CA-0591-C673F7667970}"/>
              </a:ext>
            </a:extLst>
          </p:cNvPr>
          <p:cNvSpPr txBox="1"/>
          <p:nvPr/>
        </p:nvSpPr>
        <p:spPr>
          <a:xfrm>
            <a:off x="1904995" y="2409490"/>
            <a:ext cx="533401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Riko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racket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Did you give Riko  a racket">
            <a:hlinkClick r:id="" action="ppaction://media"/>
            <a:extLst>
              <a:ext uri="{FF2B5EF4-FFF2-40B4-BE49-F238E27FC236}">
                <a16:creationId xmlns:a16="http://schemas.microsoft.com/office/drawing/2014/main" id="{854C889B-9974-21EB-41F8-38F6223947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726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0426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CB0AC-05FF-9C11-481D-0E5671C47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9C7F528-2AD5-2943-63B5-0CB58C4DFC3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440E078-E104-79DC-D225-1EEABA870DB5}"/>
              </a:ext>
            </a:extLst>
          </p:cNvPr>
          <p:cNvSpPr txBox="1"/>
          <p:nvPr/>
        </p:nvSpPr>
        <p:spPr>
          <a:xfrm>
            <a:off x="1021073" y="2321004"/>
            <a:ext cx="710185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あげましたか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リコに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ラケットを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Did you give Riko  a racket">
            <a:hlinkClick r:id="" action="ppaction://media"/>
            <a:extLst>
              <a:ext uri="{FF2B5EF4-FFF2-40B4-BE49-F238E27FC236}">
                <a16:creationId xmlns:a16="http://schemas.microsoft.com/office/drawing/2014/main" id="{ED5912CC-9349-E0EB-F437-8843B7D9D3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72688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3309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06C1E-D56B-2559-B056-64D07C019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F72F938E-8338-75D6-C000-E65ED3905D4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0268" b="45924"/>
          <a:stretch/>
        </p:blipFill>
        <p:spPr>
          <a:xfrm>
            <a:off x="291930" y="1022216"/>
            <a:ext cx="8560800" cy="738231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78B3198B-6710-4B5A-F1D4-064CA0E936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F52AD62-ACC8-DFA4-739F-B73DE2FB3705}"/>
              </a:ext>
            </a:extLst>
          </p:cNvPr>
          <p:cNvSpPr txBox="1"/>
          <p:nvPr/>
        </p:nvSpPr>
        <p:spPr>
          <a:xfrm>
            <a:off x="1032443" y="1856276"/>
            <a:ext cx="4571403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私の姉［妹］は私にケーキを作ってくれました。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908E46F-F503-DE76-81D8-78C0FAA2F1E1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9EA7CCA-6C1E-F7A6-C695-111C190F58E2}"/>
              </a:ext>
            </a:extLst>
          </p:cNvPr>
          <p:cNvSpPr txBox="1"/>
          <p:nvPr/>
        </p:nvSpPr>
        <p:spPr>
          <a:xfrm>
            <a:off x="537492" y="3677650"/>
            <a:ext cx="8942068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My sister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made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made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のあとに、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種類の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（目的語）が続いています。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「受け取る相手：誰（間接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）」を示しています。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nice shirt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は「作られたもの：何（直接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）」を示しています。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1650406343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6F837A-9A92-86D3-60AC-83B2E8D72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41880C3-E39A-C132-2A54-0D32547311C8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4E44264-A882-9D5C-C8DD-275D36B1EAE4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D5E6B2E-68BE-7A41-3C08-EECE776323E6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1E60DEA-0B0D-FB5B-0AE0-74FF57AABCB6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8B366AD-D804-AD45-3C7F-EDEAC87D22A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182338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585EA-1836-0CF8-D290-C9A12B4FA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B25AA22-61BC-1FA4-83F6-39334DF7D06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02A9F1B-5415-4C51-361A-456F48746E8C}"/>
              </a:ext>
            </a:extLst>
          </p:cNvPr>
          <p:cNvSpPr txBox="1"/>
          <p:nvPr/>
        </p:nvSpPr>
        <p:spPr>
          <a:xfrm>
            <a:off x="1982979" y="4128490"/>
            <a:ext cx="517803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sister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made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cake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CCBFE99-CBB5-20AC-2C19-7E4B688BD9E1}"/>
              </a:ext>
            </a:extLst>
          </p:cNvPr>
          <p:cNvSpPr txBox="1"/>
          <p:nvPr/>
        </p:nvSpPr>
        <p:spPr>
          <a:xfrm>
            <a:off x="1392210" y="690490"/>
            <a:ext cx="635957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作りました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ケーキを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sister made  me  a cake.">
            <a:hlinkClick r:id="" action="ppaction://media"/>
            <a:extLst>
              <a:ext uri="{FF2B5EF4-FFF2-40B4-BE49-F238E27FC236}">
                <a16:creationId xmlns:a16="http://schemas.microsoft.com/office/drawing/2014/main" id="{7FFC7184-29DA-D0B0-326F-5204D87E3B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31425" y="1143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8824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7E0B9-78B2-01CC-EBFE-4F4E3B854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B79CDF6-EEEE-82F2-76CB-369E576993E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238EEA7-6B8E-AB8D-44AB-9C387A215800}"/>
              </a:ext>
            </a:extLst>
          </p:cNvPr>
          <p:cNvSpPr txBox="1"/>
          <p:nvPr/>
        </p:nvSpPr>
        <p:spPr>
          <a:xfrm>
            <a:off x="1830586" y="2409490"/>
            <a:ext cx="548282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sister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cake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My sister made  me  a cake.">
            <a:hlinkClick r:id="" action="ppaction://media"/>
            <a:extLst>
              <a:ext uri="{FF2B5EF4-FFF2-40B4-BE49-F238E27FC236}">
                <a16:creationId xmlns:a16="http://schemas.microsoft.com/office/drawing/2014/main" id="{5A68D0C5-6633-5E76-5C9E-A94A4E9382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31425" y="1143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2074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A3291-BB14-5365-0B7B-DF9FBC83A4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271853-FB6E-7981-DA71-AC504FB48F6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D2FC021-4AE7-EEBE-14B9-C4293984D4C9}"/>
              </a:ext>
            </a:extLst>
          </p:cNvPr>
          <p:cNvSpPr txBox="1"/>
          <p:nvPr/>
        </p:nvSpPr>
        <p:spPr>
          <a:xfrm>
            <a:off x="1392212" y="2321004"/>
            <a:ext cx="635957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作りました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ケーキを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My sister made  me  a cake.">
            <a:hlinkClick r:id="" action="ppaction://media"/>
            <a:extLst>
              <a:ext uri="{FF2B5EF4-FFF2-40B4-BE49-F238E27FC236}">
                <a16:creationId xmlns:a16="http://schemas.microsoft.com/office/drawing/2014/main" id="{84A9D7B7-8788-371D-0EB2-F7070B7DF1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31425" y="1143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78617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567DD-3370-A416-E4A6-F1AD24675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D9E888-E016-A1CE-B4A8-16AF5AFED37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B7A66E8-CDEA-ECCD-6DAD-AD5B88C2F9E9}"/>
              </a:ext>
            </a:extLst>
          </p:cNvPr>
          <p:cNvSpPr txBox="1"/>
          <p:nvPr/>
        </p:nvSpPr>
        <p:spPr>
          <a:xfrm>
            <a:off x="840878" y="4128490"/>
            <a:ext cx="746223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grandmother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made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bag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7EE0DDE-6443-0486-8C00-56CE2A19C9B8}"/>
              </a:ext>
            </a:extLst>
          </p:cNvPr>
          <p:cNvSpPr txBox="1"/>
          <p:nvPr/>
        </p:nvSpPr>
        <p:spPr>
          <a:xfrm>
            <a:off x="986558" y="690490"/>
            <a:ext cx="717087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私の祖母は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作りました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かばんを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grandmother made  me  a bag.">
            <a:hlinkClick r:id="" action="ppaction://media"/>
            <a:extLst>
              <a:ext uri="{FF2B5EF4-FFF2-40B4-BE49-F238E27FC236}">
                <a16:creationId xmlns:a16="http://schemas.microsoft.com/office/drawing/2014/main" id="{CB7DA4C2-49B1-4F2A-214E-30AB93E793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75850" y="987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0647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EA9BC-770B-FBF3-B29A-F1C9B029C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23B4BC7-E727-90B0-A09A-BA1DD5EBF36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96469AB-B334-B042-5093-D8636B9FBB41}"/>
              </a:ext>
            </a:extLst>
          </p:cNvPr>
          <p:cNvSpPr txBox="1"/>
          <p:nvPr/>
        </p:nvSpPr>
        <p:spPr>
          <a:xfrm>
            <a:off x="678624" y="2409490"/>
            <a:ext cx="778675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grandmother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bag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My grandmother made  me  a bag.">
            <a:hlinkClick r:id="" action="ppaction://media"/>
            <a:extLst>
              <a:ext uri="{FF2B5EF4-FFF2-40B4-BE49-F238E27FC236}">
                <a16:creationId xmlns:a16="http://schemas.microsoft.com/office/drawing/2014/main" id="{BDE80E7F-0A32-1BAA-BEC4-AD80E1EE375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75850" y="987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08407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108B520E-965E-2435-950F-575C7397B1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0704" b="64451"/>
          <a:stretch/>
        </p:blipFill>
        <p:spPr>
          <a:xfrm>
            <a:off x="291930" y="1022216"/>
            <a:ext cx="8560800" cy="793693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856276"/>
            <a:ext cx="412678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マイクは私にすてきなシャツをくれました。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1A947EB-821E-6463-FE01-A0F0CDEE93B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0989FE9-160F-1F77-4CF6-AD5FC8CDF391}"/>
              </a:ext>
            </a:extLst>
          </p:cNvPr>
          <p:cNvSpPr txBox="1"/>
          <p:nvPr/>
        </p:nvSpPr>
        <p:spPr>
          <a:xfrm>
            <a:off x="537492" y="3677650"/>
            <a:ext cx="8942068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Mike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gave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のあとに、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種類の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（目的語）が続いています。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 「贈り物を受け取る相手：誰（間接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）」を示しています。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 nice shirt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は「贈ったもの：何（直接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）」を示しています。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1691950576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2026D-C2B6-285A-6B5C-D00E9BDE5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92290F0-E603-D6B1-E087-152739C49BE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F71CC52-F93E-CA46-1569-9E8D0AD4FAED}"/>
              </a:ext>
            </a:extLst>
          </p:cNvPr>
          <p:cNvSpPr txBox="1"/>
          <p:nvPr/>
        </p:nvSpPr>
        <p:spPr>
          <a:xfrm>
            <a:off x="986561" y="2321004"/>
            <a:ext cx="717087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私の祖母は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作りました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かばんを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grandmother made  me  a bag.">
            <a:hlinkClick r:id="" action="ppaction://media"/>
            <a:extLst>
              <a:ext uri="{FF2B5EF4-FFF2-40B4-BE49-F238E27FC236}">
                <a16:creationId xmlns:a16="http://schemas.microsoft.com/office/drawing/2014/main" id="{186B920E-833F-4BE1-248A-E84F43955F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75850" y="987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8080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AE5D8-74F9-C43F-EDB2-4E8DA2A45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283CBAF-33F1-1024-0BB8-CDB1DA88939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62DA5B8-F888-FBA7-7190-15E0FA8736FA}"/>
              </a:ext>
            </a:extLst>
          </p:cNvPr>
          <p:cNvSpPr txBox="1"/>
          <p:nvPr/>
        </p:nvSpPr>
        <p:spPr>
          <a:xfrm>
            <a:off x="1771417" y="4128490"/>
            <a:ext cx="560116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makes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breakfast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1360059-2B73-C58D-3A7F-1E5C5F94DBFE}"/>
              </a:ext>
            </a:extLst>
          </p:cNvPr>
          <p:cNvSpPr txBox="1"/>
          <p:nvPr/>
        </p:nvSpPr>
        <p:spPr>
          <a:xfrm>
            <a:off x="1685806" y="690490"/>
            <a:ext cx="57723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作ります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朝食を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father makes  us  breakfast.">
            <a:hlinkClick r:id="" action="ppaction://media"/>
            <a:extLst>
              <a:ext uri="{FF2B5EF4-FFF2-40B4-BE49-F238E27FC236}">
                <a16:creationId xmlns:a16="http://schemas.microsoft.com/office/drawing/2014/main" id="{B23E8B56-3A6A-F730-6129-3A9A2A3A22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20275" y="365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745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C0D48-3171-C7BE-21B2-958C43381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04FBE3D-73DC-10E8-A161-9CEBCF93293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FE185A-36A5-372B-698D-2C3ECE753989}"/>
              </a:ext>
            </a:extLst>
          </p:cNvPr>
          <p:cNvSpPr txBox="1"/>
          <p:nvPr/>
        </p:nvSpPr>
        <p:spPr>
          <a:xfrm>
            <a:off x="1579576" y="2409490"/>
            <a:ext cx="598484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 father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[u-]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breakfast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My father makes  us  breakfast.">
            <a:hlinkClick r:id="" action="ppaction://media"/>
            <a:extLst>
              <a:ext uri="{FF2B5EF4-FFF2-40B4-BE49-F238E27FC236}">
                <a16:creationId xmlns:a16="http://schemas.microsoft.com/office/drawing/2014/main" id="{9380D186-7507-C2CA-9218-FD84E18D10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20275" y="365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3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F3B1A-9E3A-F34A-B685-14F7BC539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A45A71B-9E9E-E270-8F45-1A91D557981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A7C33C6-4579-F300-AD25-BA32CFB515F4}"/>
              </a:ext>
            </a:extLst>
          </p:cNvPr>
          <p:cNvSpPr txBox="1"/>
          <p:nvPr/>
        </p:nvSpPr>
        <p:spPr>
          <a:xfrm>
            <a:off x="1685808" y="2321004"/>
            <a:ext cx="57723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私の父は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作ります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朝食を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y father makes  us  breakfast.">
            <a:hlinkClick r:id="" action="ppaction://media"/>
            <a:extLst>
              <a:ext uri="{FF2B5EF4-FFF2-40B4-BE49-F238E27FC236}">
                <a16:creationId xmlns:a16="http://schemas.microsoft.com/office/drawing/2014/main" id="{77E9289E-8BA7-8542-B1D3-AE6F381049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20275" y="365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3292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1B396-7591-CFEE-6B8E-ADB1951111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E3F5B1EF-54B8-B97B-A9A3-46E433194D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9735" b="25515"/>
          <a:stretch/>
        </p:blipFill>
        <p:spPr>
          <a:xfrm>
            <a:off x="291930" y="1022216"/>
            <a:ext cx="8560800" cy="78856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6C520BB-0FC1-9535-89A3-070156F09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FF99A2F-93AF-750E-1BD7-3B663B166291}"/>
              </a:ext>
            </a:extLst>
          </p:cNvPr>
          <p:cNvSpPr txBox="1"/>
          <p:nvPr/>
        </p:nvSpPr>
        <p:spPr>
          <a:xfrm>
            <a:off x="1032442" y="1856276"/>
            <a:ext cx="4302955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彼らはその赤ちゃんをナナと名づけました。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6AB904B-9E51-BFFC-457E-FD91C1F4CB26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5C29943-501B-AB30-6276-0EABEA75FD0E}"/>
              </a:ext>
            </a:extLst>
          </p:cNvPr>
          <p:cNvSpPr txBox="1"/>
          <p:nvPr/>
        </p:nvSpPr>
        <p:spPr>
          <a:xfrm>
            <a:off x="537492" y="3677650"/>
            <a:ext cx="8942068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named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baby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Nana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baby = Nana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Nana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baby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の名前を説明する補語に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なっています。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2697323376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51BFD-38E6-85C2-C03F-BD7C8239F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B38F217-6D8F-0592-F99D-90897DC8675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1BEB59D-FD8F-F209-AA27-847E5030249E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19CAD43-22EF-CFF9-E157-63AB5FEC5D7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A645217-40CC-59F7-CFCF-0DBE0514CF2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F7267FEB-1C41-8185-33FE-024A5176D071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4232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F5DBB-71E8-ABEF-2FE4-AFC9DA70A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EC9F45-8430-E6EF-0E15-A7420FF1F235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F19F43-9BBA-850C-D22F-3742E2969E25}"/>
              </a:ext>
            </a:extLst>
          </p:cNvPr>
          <p:cNvSpPr txBox="1"/>
          <p:nvPr/>
        </p:nvSpPr>
        <p:spPr>
          <a:xfrm>
            <a:off x="1766036" y="4128490"/>
            <a:ext cx="561191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named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baby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Nana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5585EE-4592-EE52-26EC-F172A54DA14D}"/>
              </a:ext>
            </a:extLst>
          </p:cNvPr>
          <p:cNvSpPr txBox="1"/>
          <p:nvPr/>
        </p:nvSpPr>
        <p:spPr>
          <a:xfrm>
            <a:off x="771405" y="690490"/>
            <a:ext cx="76011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名づけました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その赤ちゃんを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ナナと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named the baby  Nana.">
            <a:hlinkClick r:id="" action="ppaction://media"/>
            <a:extLst>
              <a:ext uri="{FF2B5EF4-FFF2-40B4-BE49-F238E27FC236}">
                <a16:creationId xmlns:a16="http://schemas.microsoft.com/office/drawing/2014/main" id="{EB58AF8A-6680-D9E5-3C38-2EEC3D47EB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55213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25970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58FA7-344A-6D48-878F-7651F630E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65692F8-161F-7245-B9FD-4D232A33A2B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F88E3E7-E081-FD60-5007-97DA88470E04}"/>
              </a:ext>
            </a:extLst>
          </p:cNvPr>
          <p:cNvSpPr txBox="1"/>
          <p:nvPr/>
        </p:nvSpPr>
        <p:spPr>
          <a:xfrm>
            <a:off x="1766040" y="2409490"/>
            <a:ext cx="561191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[n----]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baby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Nana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y named the baby  Nana.">
            <a:hlinkClick r:id="" action="ppaction://media"/>
            <a:extLst>
              <a:ext uri="{FF2B5EF4-FFF2-40B4-BE49-F238E27FC236}">
                <a16:creationId xmlns:a16="http://schemas.microsoft.com/office/drawing/2014/main" id="{014C5CD6-A59E-CEBE-D5B3-33CAE580FA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55213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04496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84C52-C3DB-8732-0104-A0B11624A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42F1E63-4DD5-02AC-8384-F5E6BE84296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45D42B1-1644-57DF-ED46-6E3C660CD085}"/>
              </a:ext>
            </a:extLst>
          </p:cNvPr>
          <p:cNvSpPr txBox="1"/>
          <p:nvPr/>
        </p:nvSpPr>
        <p:spPr>
          <a:xfrm>
            <a:off x="771408" y="2321004"/>
            <a:ext cx="76011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名づけました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その赤ちゃんを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ナナと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y named the baby  Nana.">
            <a:hlinkClick r:id="" action="ppaction://media"/>
            <a:extLst>
              <a:ext uri="{FF2B5EF4-FFF2-40B4-BE49-F238E27FC236}">
                <a16:creationId xmlns:a16="http://schemas.microsoft.com/office/drawing/2014/main" id="{36E3F214-D793-BDE2-2A87-535942EC39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55213" y="9096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9051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D4513-FDE8-9211-43AD-31DD92DDE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338746-BB71-7D7B-16C4-AA727837AD7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84C5DF5-F080-FA58-D410-6B74CA1E5C02}"/>
              </a:ext>
            </a:extLst>
          </p:cNvPr>
          <p:cNvSpPr txBox="1"/>
          <p:nvPr/>
        </p:nvSpPr>
        <p:spPr>
          <a:xfrm>
            <a:off x="2017946" y="4128490"/>
            <a:ext cx="510810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named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cat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Tama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B1F2A32-995B-AD67-6E16-C8DFFD6866CD}"/>
              </a:ext>
            </a:extLst>
          </p:cNvPr>
          <p:cNvSpPr txBox="1"/>
          <p:nvPr/>
        </p:nvSpPr>
        <p:spPr>
          <a:xfrm>
            <a:off x="1052672" y="690490"/>
            <a:ext cx="70386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名づけました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そのネコを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タマと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e named the cat  Tama.">
            <a:hlinkClick r:id="" action="ppaction://media"/>
            <a:extLst>
              <a:ext uri="{FF2B5EF4-FFF2-40B4-BE49-F238E27FC236}">
                <a16:creationId xmlns:a16="http://schemas.microsoft.com/office/drawing/2014/main" id="{3F0D5A9E-2DCA-BC01-6CFF-EDA3489C04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3932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1677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3DCB3-D6E7-2610-9FB8-A3397C45B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85F9B9B-6AC5-3D46-F3F0-E86FE04D6D6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C522D2A-AE42-AE14-CB18-CE9E9A2B752C}"/>
              </a:ext>
            </a:extLst>
          </p:cNvPr>
          <p:cNvSpPr txBox="1"/>
          <p:nvPr/>
        </p:nvSpPr>
        <p:spPr>
          <a:xfrm>
            <a:off x="1985679" y="2409490"/>
            <a:ext cx="517264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[n----]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cat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Tama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We named the cat  Tama.">
            <a:hlinkClick r:id="" action="ppaction://media"/>
            <a:extLst>
              <a:ext uri="{FF2B5EF4-FFF2-40B4-BE49-F238E27FC236}">
                <a16:creationId xmlns:a16="http://schemas.microsoft.com/office/drawing/2014/main" id="{3C7B6820-8AB9-D67B-E4D4-2F519B46CC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3932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6002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C0468-B1B3-BC4C-56D2-478F9AB17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EA8F09B-2E05-FC24-770E-80969008A66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C086D48-1678-88B3-2AB9-A6292D8810A5}"/>
              </a:ext>
            </a:extLst>
          </p:cNvPr>
          <p:cNvSpPr txBox="1"/>
          <p:nvPr/>
        </p:nvSpPr>
        <p:spPr>
          <a:xfrm>
            <a:off x="1052676" y="2321004"/>
            <a:ext cx="70386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名づけました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そのネコを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タマと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e named the cat  Tama.">
            <a:hlinkClick r:id="" action="ppaction://media"/>
            <a:extLst>
              <a:ext uri="{FF2B5EF4-FFF2-40B4-BE49-F238E27FC236}">
                <a16:creationId xmlns:a16="http://schemas.microsoft.com/office/drawing/2014/main" id="{83D4FAF1-79F3-E088-12B3-F1C31BD0C2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39325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3009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CB15E-8AB7-50DE-D32F-22655B2A5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DC12B43-93F6-2015-E128-8156CB43785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936EC4C-6CF8-9662-BAC9-B7E8ED07CEF1}"/>
              </a:ext>
            </a:extLst>
          </p:cNvPr>
          <p:cNvSpPr txBox="1"/>
          <p:nvPr/>
        </p:nvSpPr>
        <p:spPr>
          <a:xfrm>
            <a:off x="2017946" y="4128490"/>
            <a:ext cx="510810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call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cat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Tama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1ADE3F-0B52-D901-B05C-549556EE34AD}"/>
              </a:ext>
            </a:extLst>
          </p:cNvPr>
          <p:cNvSpPr txBox="1"/>
          <p:nvPr/>
        </p:nvSpPr>
        <p:spPr>
          <a:xfrm>
            <a:off x="1408459" y="690490"/>
            <a:ext cx="632707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呼びます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そのネコを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タマと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We call the cat Tama.">
            <a:hlinkClick r:id="" action="ppaction://media"/>
            <a:extLst>
              <a:ext uri="{FF2B5EF4-FFF2-40B4-BE49-F238E27FC236}">
                <a16:creationId xmlns:a16="http://schemas.microsoft.com/office/drawing/2014/main" id="{264ED852-9FD5-04E4-5CE9-73774B0070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10788" y="8509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48567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16704-C208-8037-82A2-96DF6479D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CA30EB5-14DE-2398-B148-72B9E2D18DE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683B731-BCCE-5C7F-3E32-024B4ACF1666}"/>
              </a:ext>
            </a:extLst>
          </p:cNvPr>
          <p:cNvSpPr txBox="1"/>
          <p:nvPr/>
        </p:nvSpPr>
        <p:spPr>
          <a:xfrm>
            <a:off x="1985679" y="2409490"/>
            <a:ext cx="517264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cat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Tama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We call the cat Tama.">
            <a:hlinkClick r:id="" action="ppaction://media"/>
            <a:extLst>
              <a:ext uri="{FF2B5EF4-FFF2-40B4-BE49-F238E27FC236}">
                <a16:creationId xmlns:a16="http://schemas.microsoft.com/office/drawing/2014/main" id="{575EBDC6-C531-33D8-A684-2D022FC1DA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10788" y="8509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585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98F94-523C-DCC4-A1A2-12A4DF549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DEA18C9-3F36-E9F4-15AB-9D9008D15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5A0FAEF-C581-DB18-C4FB-AE97A6E9036E}"/>
              </a:ext>
            </a:extLst>
          </p:cNvPr>
          <p:cNvSpPr txBox="1"/>
          <p:nvPr/>
        </p:nvSpPr>
        <p:spPr>
          <a:xfrm>
            <a:off x="1429980" y="2321004"/>
            <a:ext cx="628403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呼びます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そのネコを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タマと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We call the cat Tama.">
            <a:hlinkClick r:id="" action="ppaction://media"/>
            <a:extLst>
              <a:ext uri="{FF2B5EF4-FFF2-40B4-BE49-F238E27FC236}">
                <a16:creationId xmlns:a16="http://schemas.microsoft.com/office/drawing/2014/main" id="{4B4AE37A-011C-81DF-053D-973D7C4C66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10788" y="8509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94176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83B706-05C6-DCA5-D4E0-5F2D51898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4266EBFE-D93C-7BA9-03E9-317E93B657B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9519" b="7675"/>
          <a:stretch/>
        </p:blipFill>
        <p:spPr>
          <a:xfrm>
            <a:off x="291930" y="1022216"/>
            <a:ext cx="8560800" cy="6846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15B08257-A89E-0804-7DB4-E471C9F4E4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6358242-BDA0-55E0-3586-F39CB5E95823}"/>
              </a:ext>
            </a:extLst>
          </p:cNvPr>
          <p:cNvSpPr txBox="1"/>
          <p:nvPr/>
        </p:nvSpPr>
        <p:spPr>
          <a:xfrm>
            <a:off x="1032443" y="1856276"/>
            <a:ext cx="353955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その知らせは彼女を喜ばせました。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232AFAE-EF5B-4C3F-263F-34AAB8C2BF08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F1A33A6-FB1C-9D6B-26B3-33F66AC8BB5D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 news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made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happy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her = happy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happy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her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の状態を説明する補語に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なっています。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0154337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3681D-D430-ED0F-572E-87692771F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D1436BA-1E6F-3CFC-E691-A1C9B3EA31A6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6118C84-5944-9F3A-EA92-E2C615D2ED4B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FA3ADE1-9CD2-818D-59A1-11AB1E130FE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58B9564-6166-73EE-432D-9EE4670D2C8E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D7267851-4FF8-11D7-0036-9EBF1F2B1E7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70718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75C8-6774-44D6-92B2-0174AD11E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08DA2FC-2537-D576-03ED-A484FD3769D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F1DD900-F6CC-5363-D2B6-6870934F81DF}"/>
              </a:ext>
            </a:extLst>
          </p:cNvPr>
          <p:cNvSpPr txBox="1"/>
          <p:nvPr/>
        </p:nvSpPr>
        <p:spPr>
          <a:xfrm>
            <a:off x="1921127" y="4128490"/>
            <a:ext cx="530173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news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made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happy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4350F43-0771-201F-8FB1-1530F5E2270F}"/>
              </a:ext>
            </a:extLst>
          </p:cNvPr>
          <p:cNvSpPr txBox="1"/>
          <p:nvPr/>
        </p:nvSpPr>
        <p:spPr>
          <a:xfrm>
            <a:off x="771405" y="690490"/>
            <a:ext cx="76011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その知らせは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幸せに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 news made her  happy.">
            <a:hlinkClick r:id="" action="ppaction://media"/>
            <a:extLst>
              <a:ext uri="{FF2B5EF4-FFF2-40B4-BE49-F238E27FC236}">
                <a16:creationId xmlns:a16="http://schemas.microsoft.com/office/drawing/2014/main" id="{058E5303-8DD5-C284-844C-D5A3F8393D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36163" y="1298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341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CA869-A2C1-B291-304C-6BB1E6047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8E5F50F-3F7C-7F80-9EDF-1F42A8614C6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DAC47B-C31F-6C74-FFCE-D4D1B67623EC}"/>
              </a:ext>
            </a:extLst>
          </p:cNvPr>
          <p:cNvSpPr txBox="1"/>
          <p:nvPr/>
        </p:nvSpPr>
        <p:spPr>
          <a:xfrm>
            <a:off x="1729735" y="2409490"/>
            <a:ext cx="568452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news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he news made her  happy.">
            <a:hlinkClick r:id="" action="ppaction://media"/>
            <a:extLst>
              <a:ext uri="{FF2B5EF4-FFF2-40B4-BE49-F238E27FC236}">
                <a16:creationId xmlns:a16="http://schemas.microsoft.com/office/drawing/2014/main" id="{8C1AE190-281B-DE2E-C185-EF099FCE07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36163" y="1298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9070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A09FB-8D01-D5D1-1A3B-7B17C1D7B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F4B736-DF11-1AB4-4BFF-A93F26383B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E168AFA-CBD4-08B9-0582-07557A0F769F}"/>
              </a:ext>
            </a:extLst>
          </p:cNvPr>
          <p:cNvSpPr txBox="1"/>
          <p:nvPr/>
        </p:nvSpPr>
        <p:spPr>
          <a:xfrm>
            <a:off x="771408" y="2321004"/>
            <a:ext cx="76011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その知らせは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幸せに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e news made her  happy.">
            <a:hlinkClick r:id="" action="ppaction://media"/>
            <a:extLst>
              <a:ext uri="{FF2B5EF4-FFF2-40B4-BE49-F238E27FC236}">
                <a16:creationId xmlns:a16="http://schemas.microsoft.com/office/drawing/2014/main" id="{DAAB1F28-D949-74FE-C701-810540F35B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36163" y="1298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7996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982980" y="4128490"/>
            <a:ext cx="517803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Mike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gave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nice shirt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439257" y="690490"/>
            <a:ext cx="82654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マイクは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すてきなシャツを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ike gave  me a nice shirt.">
            <a:hlinkClick r:id="" action="ppaction://media"/>
            <a:extLst>
              <a:ext uri="{FF2B5EF4-FFF2-40B4-BE49-F238E27FC236}">
                <a16:creationId xmlns:a16="http://schemas.microsoft.com/office/drawing/2014/main" id="{41845042-C83B-D93C-409F-035E48B315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10775" y="82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35175-75CE-3341-49BF-66FC3896B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A835A15-3402-E103-43A4-C38F8157DAE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8227B10-622F-AA09-9146-78F4E8276ADD}"/>
              </a:ext>
            </a:extLst>
          </p:cNvPr>
          <p:cNvSpPr txBox="1"/>
          <p:nvPr/>
        </p:nvSpPr>
        <p:spPr>
          <a:xfrm>
            <a:off x="1921127" y="4128490"/>
            <a:ext cx="530173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news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made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ED5F35F-FDC7-C345-CFAB-F501CAE88277}"/>
              </a:ext>
            </a:extLst>
          </p:cNvPr>
          <p:cNvSpPr txBox="1"/>
          <p:nvPr/>
        </p:nvSpPr>
        <p:spPr>
          <a:xfrm>
            <a:off x="771405" y="690490"/>
            <a:ext cx="76011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その知らせは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悲しく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 news made us  sad.">
            <a:hlinkClick r:id="" action="ppaction://media"/>
            <a:extLst>
              <a:ext uri="{FF2B5EF4-FFF2-40B4-BE49-F238E27FC236}">
                <a16:creationId xmlns:a16="http://schemas.microsoft.com/office/drawing/2014/main" id="{078047A6-E7BE-4FAB-BB70-09A6185598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90163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3220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65DFF-F2BB-C51D-4C40-DE29C260E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541BB20-01D7-90AE-5E95-8FC9E639A8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0DA6D5C-E516-0503-5BBB-87A676B361CB}"/>
              </a:ext>
            </a:extLst>
          </p:cNvPr>
          <p:cNvSpPr txBox="1"/>
          <p:nvPr/>
        </p:nvSpPr>
        <p:spPr>
          <a:xfrm>
            <a:off x="1569493" y="2409490"/>
            <a:ext cx="600501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[n---]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The news made us  sad.">
            <a:hlinkClick r:id="" action="ppaction://media"/>
            <a:extLst>
              <a:ext uri="{FF2B5EF4-FFF2-40B4-BE49-F238E27FC236}">
                <a16:creationId xmlns:a16="http://schemas.microsoft.com/office/drawing/2014/main" id="{E00888AD-FF9D-B8B2-B751-77351F00D5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90163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65846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41E0C-1294-81BD-D89D-641FF42CF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A6CA4C7-9192-DC64-32B2-7015D782037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2DB62FF-F0F3-5995-CE34-DD0ECCD4E54B}"/>
              </a:ext>
            </a:extLst>
          </p:cNvPr>
          <p:cNvSpPr txBox="1"/>
          <p:nvPr/>
        </p:nvSpPr>
        <p:spPr>
          <a:xfrm>
            <a:off x="771408" y="2321004"/>
            <a:ext cx="76011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その知らせは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悲しく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 news made us  sad.">
            <a:hlinkClick r:id="" action="ppaction://media"/>
            <a:extLst>
              <a:ext uri="{FF2B5EF4-FFF2-40B4-BE49-F238E27FC236}">
                <a16:creationId xmlns:a16="http://schemas.microsoft.com/office/drawing/2014/main" id="{2790AD4C-68C1-C78E-CBD9-1C8058432E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90163" y="12017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56690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3B395-D9FE-DCC1-D331-36A9C642A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AE33BA0-DE99-6504-7276-1B94FFFF56C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2AC07C9-CD2E-8D4B-C379-D8D4B41D0543}"/>
              </a:ext>
            </a:extLst>
          </p:cNvPr>
          <p:cNvSpPr txBox="1"/>
          <p:nvPr/>
        </p:nvSpPr>
        <p:spPr>
          <a:xfrm>
            <a:off x="1921126" y="4128490"/>
            <a:ext cx="530173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story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made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impressed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428F441-600E-5AC8-465D-ED5E39F46FC2}"/>
              </a:ext>
            </a:extLst>
          </p:cNvPr>
          <p:cNvSpPr txBox="1"/>
          <p:nvPr/>
        </p:nvSpPr>
        <p:spPr>
          <a:xfrm>
            <a:off x="1079566" y="690490"/>
            <a:ext cx="69848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その物語は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感動した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The story made us  impressed.">
            <a:hlinkClick r:id="" action="ppaction://media"/>
            <a:extLst>
              <a:ext uri="{FF2B5EF4-FFF2-40B4-BE49-F238E27FC236}">
                <a16:creationId xmlns:a16="http://schemas.microsoft.com/office/drawing/2014/main" id="{F644AC20-992F-AD92-20D7-DAD7D16045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1738" y="11239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6994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37F58-11D0-DB91-7ECD-6D13D137A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6A4B044-390E-3633-4962-400CC28F9AC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1A7582C-1F15-35D8-7279-97A37CB2DA70}"/>
              </a:ext>
            </a:extLst>
          </p:cNvPr>
          <p:cNvSpPr txBox="1"/>
          <p:nvPr/>
        </p:nvSpPr>
        <p:spPr>
          <a:xfrm>
            <a:off x="1665189" y="2409490"/>
            <a:ext cx="581362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story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[u-]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 err="1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--------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The story made us  impressed.">
            <a:hlinkClick r:id="" action="ppaction://media"/>
            <a:extLst>
              <a:ext uri="{FF2B5EF4-FFF2-40B4-BE49-F238E27FC236}">
                <a16:creationId xmlns:a16="http://schemas.microsoft.com/office/drawing/2014/main" id="{297E9342-717A-E0A3-ECDB-5886D485B7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1738" y="11239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702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457FF-2C4F-D411-1EA0-EAD43F0B6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7A6C239-C2C1-95EA-4C13-FC4E58D5201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87550D1-EA6D-AF81-59DA-08B401554198}"/>
              </a:ext>
            </a:extLst>
          </p:cNvPr>
          <p:cNvSpPr txBox="1"/>
          <p:nvPr/>
        </p:nvSpPr>
        <p:spPr>
          <a:xfrm>
            <a:off x="1079570" y="2321004"/>
            <a:ext cx="69848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その物語は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させました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u="sng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感動した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The story made us  impressed.">
            <a:hlinkClick r:id="" action="ppaction://media"/>
            <a:extLst>
              <a:ext uri="{FF2B5EF4-FFF2-40B4-BE49-F238E27FC236}">
                <a16:creationId xmlns:a16="http://schemas.microsoft.com/office/drawing/2014/main" id="{71B730FA-00EF-4737-2338-6081D2EC77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91738" y="11239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6319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AAECA80-0221-060D-7E1F-149A388EC618}"/>
              </a:ext>
            </a:extLst>
          </p:cNvPr>
          <p:cNvSpPr txBox="1"/>
          <p:nvPr/>
        </p:nvSpPr>
        <p:spPr>
          <a:xfrm>
            <a:off x="1567024" y="2409490"/>
            <a:ext cx="600995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Mike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[g---]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nice shirt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Mike gave  me a nice shirt.">
            <a:hlinkClick r:id="" action="ppaction://media"/>
            <a:extLst>
              <a:ext uri="{FF2B5EF4-FFF2-40B4-BE49-F238E27FC236}">
                <a16:creationId xmlns:a16="http://schemas.microsoft.com/office/drawing/2014/main" id="{FF957FEE-C621-F81E-DB74-68CB4DDB05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10775" y="82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D3810D-9824-A86F-08B8-266B1F5002B5}"/>
              </a:ext>
            </a:extLst>
          </p:cNvPr>
          <p:cNvSpPr txBox="1"/>
          <p:nvPr/>
        </p:nvSpPr>
        <p:spPr>
          <a:xfrm>
            <a:off x="439259" y="2321004"/>
            <a:ext cx="82654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マイクは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すてきなシャツを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Mike gave  me a nice shirt.">
            <a:hlinkClick r:id="" action="ppaction://media"/>
            <a:extLst>
              <a:ext uri="{FF2B5EF4-FFF2-40B4-BE49-F238E27FC236}">
                <a16:creationId xmlns:a16="http://schemas.microsoft.com/office/drawing/2014/main" id="{1417ECB0-6C46-5D6D-7C6C-6200EC96EC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10775" y="828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8F148-65A7-3144-2923-98190CF1D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CC92DF1-D433-4430-0988-44552B28681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06F309F-7A05-25B5-9119-02B0515DECD9}"/>
              </a:ext>
            </a:extLst>
          </p:cNvPr>
          <p:cNvSpPr txBox="1"/>
          <p:nvPr/>
        </p:nvSpPr>
        <p:spPr>
          <a:xfrm>
            <a:off x="2282404" y="4128490"/>
            <a:ext cx="457918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gave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nice shoes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662A80-8B30-8D4E-AC3B-21309392802A}"/>
              </a:ext>
            </a:extLst>
          </p:cNvPr>
          <p:cNvSpPr txBox="1"/>
          <p:nvPr/>
        </p:nvSpPr>
        <p:spPr>
          <a:xfrm>
            <a:off x="1021069" y="690490"/>
            <a:ext cx="710185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すてきな靴を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e gave  me nice shoes.">
            <a:hlinkClick r:id="" action="ppaction://media"/>
            <a:extLst>
              <a:ext uri="{FF2B5EF4-FFF2-40B4-BE49-F238E27FC236}">
                <a16:creationId xmlns:a16="http://schemas.microsoft.com/office/drawing/2014/main" id="{965DBB39-8594-DD06-85A9-468B325465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98063" y="403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3691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9922F-F91E-A390-3EFC-ABF911475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E3D58F1-DD20-D239-6AE6-1337F65CD20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5546BDA-B787-4E64-A908-F286284F4C4F}"/>
              </a:ext>
            </a:extLst>
          </p:cNvPr>
          <p:cNvSpPr txBox="1"/>
          <p:nvPr/>
        </p:nvSpPr>
        <p:spPr>
          <a:xfrm>
            <a:off x="1843140" y="2409490"/>
            <a:ext cx="545772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[g---]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[m-]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[n---] shoes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He gave  me nice shoes.">
            <a:hlinkClick r:id="" action="ppaction://media"/>
            <a:extLst>
              <a:ext uri="{FF2B5EF4-FFF2-40B4-BE49-F238E27FC236}">
                <a16:creationId xmlns:a16="http://schemas.microsoft.com/office/drawing/2014/main" id="{0D67CA04-B93B-7B60-C7CC-10ECCE4367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98063" y="403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0381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C05C3-49A6-D021-96F9-AA6A2E9E7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D57408D-65BD-6C0C-3E69-BF58C7B0996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1448DB0-5F9D-8ED9-C448-0F2AC85F1457}"/>
              </a:ext>
            </a:extLst>
          </p:cNvPr>
          <p:cNvSpPr txBox="1"/>
          <p:nvPr/>
        </p:nvSpPr>
        <p:spPr>
          <a:xfrm>
            <a:off x="1021073" y="2321004"/>
            <a:ext cx="710185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すてきな靴を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e gave  me nice shoes.">
            <a:hlinkClick r:id="" action="ppaction://media"/>
            <a:extLst>
              <a:ext uri="{FF2B5EF4-FFF2-40B4-BE49-F238E27FC236}">
                <a16:creationId xmlns:a16="http://schemas.microsoft.com/office/drawing/2014/main" id="{80E3A580-556A-7A6C-4E49-4CC678E2BF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98063" y="4032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46020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17141</TotalTime>
  <Words>900</Words>
  <Application>Microsoft Office PowerPoint</Application>
  <PresentationFormat>画面に合わせる (4:3)</PresentationFormat>
  <Paragraphs>166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2109</cp:revision>
  <cp:lastPrinted>2016-06-23T16:36:17Z</cp:lastPrinted>
  <dcterms:created xsi:type="dcterms:W3CDTF">2016-05-30T03:13:09Z</dcterms:created>
  <dcterms:modified xsi:type="dcterms:W3CDTF">2025-11-25T10:15:27Z</dcterms:modified>
</cp:coreProperties>
</file>