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No.7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いろいろな構文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en-US" altLang="ja-JP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SVOO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 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SVOC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151238" y="1764449"/>
              <a:ext cx="884152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「茶色いはん点のあるバナナは、苦みが強いです」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07_05_reading_s1_1">
            <a:hlinkClick r:id="" action="ppaction://media"/>
            <a:extLst>
              <a:ext uri="{FF2B5EF4-FFF2-40B4-BE49-F238E27FC236}">
                <a16:creationId xmlns:a16="http://schemas.microsoft.com/office/drawing/2014/main" id="{B1328EE4-A024-FC36-03A5-7D3E49C6D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31475" y="600075"/>
            <a:ext cx="406400" cy="406400"/>
          </a:xfrm>
          <a:prstGeom prst="rect">
            <a:avLst/>
          </a:prstGeom>
        </p:spPr>
      </p:pic>
      <p:pic>
        <p:nvPicPr>
          <p:cNvPr id="4" name="AS_G3_07_06_reading_s1_2">
            <a:hlinkClick r:id="" action="ppaction://media"/>
            <a:extLst>
              <a:ext uri="{FF2B5EF4-FFF2-40B4-BE49-F238E27FC236}">
                <a16:creationId xmlns:a16="http://schemas.microsoft.com/office/drawing/2014/main" id="{F0D81C54-CAC6-99AC-BF44-3DF80A48B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09375" y="600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B54C81A3-AB98-D368-2921-3B1C730C30EA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CF75C3A-403F-12F5-D89D-50EA0F888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46761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61401" y="13245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5526666" y="13245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8545394" y="13245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1728117" y="19163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3441058" y="19163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5891187" y="19163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8105529" y="19163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/>
          <p:nvPr/>
        </p:nvCxnSpPr>
        <p:spPr>
          <a:xfrm flipH="1">
            <a:off x="1357231" y="25528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5581114" y="255691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7895645" y="255691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1597374" y="318540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5120334" y="31911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7811216" y="31911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531113" y="38196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227210" y="38196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5460405" y="381961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2735141" y="44013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5327884" y="44013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659966" y="13245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093807" y="44013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7252420" y="44013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8774371" y="44013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07_07_reading_s2">
            <a:hlinkClick r:id="" action="ppaction://media"/>
            <a:extLst>
              <a:ext uri="{FF2B5EF4-FFF2-40B4-BE49-F238E27FC236}">
                <a16:creationId xmlns:a16="http://schemas.microsoft.com/office/drawing/2014/main" id="{D14856FF-DBC3-50BF-6B4C-96C07A3C51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3475" y="1283646"/>
            <a:ext cx="406400" cy="406400"/>
          </a:xfrm>
          <a:prstGeom prst="rect">
            <a:avLst/>
          </a:prstGeom>
        </p:spPr>
      </p:pic>
      <p:pic>
        <p:nvPicPr>
          <p:cNvPr id="31" name="AS_G3_07_07_reading_s2">
            <a:hlinkClick r:id="" action="ppaction://media"/>
            <a:extLst>
              <a:ext uri="{FF2B5EF4-FFF2-40B4-BE49-F238E27FC236}">
                <a16:creationId xmlns:a16="http://schemas.microsoft.com/office/drawing/2014/main" id="{3F36CE7F-1923-3D79-371B-DEE3CDBCEA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3475" y="742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6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4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27FF4EF-9AB6-5603-1124-4DE1A8CDC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82296"/>
            <a:ext cx="6955200" cy="6143888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7_10_reading_s3">
            <a:hlinkClick r:id="" action="ppaction://media"/>
            <a:extLst>
              <a:ext uri="{FF2B5EF4-FFF2-40B4-BE49-F238E27FC236}">
                <a16:creationId xmlns:a16="http://schemas.microsoft.com/office/drawing/2014/main" id="{14BD0620-2EBF-CF3F-E637-576E10885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4725" y="151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B72BB8-2FC9-A886-561C-5E1D4BB0FD07}"/>
              </a:ext>
            </a:extLst>
          </p:cNvPr>
          <p:cNvSpPr/>
          <p:nvPr/>
        </p:nvSpPr>
        <p:spPr>
          <a:xfrm>
            <a:off x="889232" y="2844724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A88D677-3472-9A16-CB01-7943DCB0543D}"/>
              </a:ext>
            </a:extLst>
          </p:cNvPr>
          <p:cNvSpPr/>
          <p:nvPr/>
        </p:nvSpPr>
        <p:spPr>
          <a:xfrm>
            <a:off x="620815" y="3239051"/>
            <a:ext cx="96015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799413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193740"/>
            <a:ext cx="363499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・ＳＶＯ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Ｏ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の文は、「Ｏ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（人）にＯ</a:t>
            </a:r>
            <a:r>
              <a:rPr kumimoji="1" lang="en-US" altLang="ja-JP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（物［情報］）を差し出す」と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いう意味になることが多い。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・ＳＶＯＣの文は、「ＯがＣという状態［名前］である」ということを示す。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6DD773D-6782-E122-A604-561BDA1C4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438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821F2F6-B546-A3E3-4492-0D63F3902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438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35D298-06DC-4E5B-297F-A6E75B7BD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06534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7BC4CF9-A074-A86B-A37B-FE2EABD6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0" y="1159001"/>
            <a:ext cx="8560800" cy="5346638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7_01_kihon">
            <a:hlinkClick r:id="" action="ppaction://media"/>
            <a:extLst>
              <a:ext uri="{FF2B5EF4-FFF2-40B4-BE49-F238E27FC236}">
                <a16:creationId xmlns:a16="http://schemas.microsoft.com/office/drawing/2014/main" id="{2E560BBD-07DD-4296-CBCF-7B622DAC6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1064" y="12636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7F29E71-6A1B-2525-5F8D-94B1949D5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53223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171441" y="1867409"/>
            <a:ext cx="22959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uncle      lives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697413" y="2352560"/>
            <a:ext cx="1198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grows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5429251" y="2352560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  summer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818630" y="2892972"/>
            <a:ext cx="2591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taught      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920581" y="3405519"/>
            <a:ext cx="36514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buy        my      family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4445245" y="3925004"/>
            <a:ext cx="24032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brown    spots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1B0CC7-CC88-DE13-0498-859035B261BD}"/>
              </a:ext>
            </a:extLst>
          </p:cNvPr>
          <p:cNvSpPr txBox="1"/>
          <p:nvPr/>
        </p:nvSpPr>
        <p:spPr>
          <a:xfrm>
            <a:off x="2631648" y="4481560"/>
            <a:ext cx="7311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7653704" y="4481560"/>
            <a:ext cx="1034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5898217" y="5542131"/>
            <a:ext cx="17877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eat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737101" y="5543111"/>
            <a:ext cx="2591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teach       us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07_11_reading_s6_1">
            <a:hlinkClick r:id="" action="ppaction://media"/>
            <a:extLst>
              <a:ext uri="{FF2B5EF4-FFF2-40B4-BE49-F238E27FC236}">
                <a16:creationId xmlns:a16="http://schemas.microsoft.com/office/drawing/2014/main" id="{7954BF19-4BFB-7A65-0738-8F82DE4B71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7125" y="1473200"/>
            <a:ext cx="406400" cy="406400"/>
          </a:xfrm>
          <a:prstGeom prst="rect">
            <a:avLst/>
          </a:prstGeom>
        </p:spPr>
      </p:pic>
      <p:pic>
        <p:nvPicPr>
          <p:cNvPr id="9" name="AS_G3_07_11_reading_s6_1">
            <a:hlinkClick r:id="" action="ppaction://media"/>
            <a:extLst>
              <a:ext uri="{FF2B5EF4-FFF2-40B4-BE49-F238E27FC236}">
                <a16:creationId xmlns:a16="http://schemas.microsoft.com/office/drawing/2014/main" id="{40244B15-D480-E4F4-130A-2D462B7409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88108" y="2861196"/>
            <a:ext cx="406400" cy="406400"/>
          </a:xfrm>
          <a:prstGeom prst="rect">
            <a:avLst/>
          </a:prstGeom>
        </p:spPr>
      </p:pic>
      <p:pic>
        <p:nvPicPr>
          <p:cNvPr id="12" name="AS_G3_07_12_reading_s6_2">
            <a:hlinkClick r:id="" action="ppaction://media"/>
            <a:extLst>
              <a:ext uri="{FF2B5EF4-FFF2-40B4-BE49-F238E27FC236}">
                <a16:creationId xmlns:a16="http://schemas.microsoft.com/office/drawing/2014/main" id="{D590171D-6556-4D39-84C2-FAF182BAD7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3566" y="22086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8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62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4" grpId="0"/>
      <p:bldP spid="26" grpId="0"/>
      <p:bldP spid="27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07_14_reading_s7_1">
            <a:hlinkClick r:id="" action="ppaction://media"/>
            <a:extLst>
              <a:ext uri="{FF2B5EF4-FFF2-40B4-BE49-F238E27FC236}">
                <a16:creationId xmlns:a16="http://schemas.microsoft.com/office/drawing/2014/main" id="{A2848EAC-CC04-D9B1-9CF5-5D0EA19FE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7065" y="117084"/>
            <a:ext cx="406400" cy="406400"/>
          </a:xfrm>
          <a:prstGeom prst="rect">
            <a:avLst/>
          </a:prstGeom>
        </p:spPr>
      </p:pic>
      <p:pic>
        <p:nvPicPr>
          <p:cNvPr id="3" name="AS_G3_07_15_reading_s7_2">
            <a:hlinkClick r:id="" action="ppaction://media"/>
            <a:extLst>
              <a:ext uri="{FF2B5EF4-FFF2-40B4-BE49-F238E27FC236}">
                <a16:creationId xmlns:a16="http://schemas.microsoft.com/office/drawing/2014/main" id="{0D317492-AE1B-EBD7-9975-7F55235890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80265" y="144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07_16_reading_s8_1">
            <a:hlinkClick r:id="" action="ppaction://media"/>
            <a:extLst>
              <a:ext uri="{FF2B5EF4-FFF2-40B4-BE49-F238E27FC236}">
                <a16:creationId xmlns:a16="http://schemas.microsoft.com/office/drawing/2014/main" id="{24681785-FCE4-C7C1-2F03-74DE6B879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09213" y="1252538"/>
            <a:ext cx="406400" cy="406400"/>
          </a:xfrm>
          <a:prstGeom prst="rect">
            <a:avLst/>
          </a:prstGeom>
        </p:spPr>
      </p:pic>
      <p:pic>
        <p:nvPicPr>
          <p:cNvPr id="7" name="AS_G3_07_17_reading_s8_2">
            <a:hlinkClick r:id="" action="ppaction://media"/>
            <a:extLst>
              <a:ext uri="{FF2B5EF4-FFF2-40B4-BE49-F238E27FC236}">
                <a16:creationId xmlns:a16="http://schemas.microsoft.com/office/drawing/2014/main" id="{C6FA2825-22E7-D0D3-1F9D-E9A262E8A1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09213" y="2719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（私に）～をくれました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9D5AB00-0E37-BA9A-FDB9-EDAB2B3C5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59659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A7457B8-B2C1-BB28-3A73-AC548FE91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59659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368767" y="3282042"/>
            <a:ext cx="436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gave      me       racket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AF72DE5-A6E7-0D22-F82F-066A9626D492}"/>
              </a:ext>
            </a:extLst>
          </p:cNvPr>
          <p:cNvSpPr txBox="1"/>
          <p:nvPr/>
        </p:nvSpPr>
        <p:spPr>
          <a:xfrm>
            <a:off x="2614030" y="4483503"/>
            <a:ext cx="509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gave      me                book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BC4907-06EE-FE09-B2E5-75047359479A}"/>
              </a:ext>
            </a:extLst>
          </p:cNvPr>
          <p:cNvSpPr txBox="1"/>
          <p:nvPr/>
        </p:nvSpPr>
        <p:spPr>
          <a:xfrm>
            <a:off x="2999133" y="5697664"/>
            <a:ext cx="407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gave      me         bag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07_03_kihon_t_1">
            <a:hlinkClick r:id="" action="ppaction://media"/>
            <a:extLst>
              <a:ext uri="{FF2B5EF4-FFF2-40B4-BE49-F238E27FC236}">
                <a16:creationId xmlns:a16="http://schemas.microsoft.com/office/drawing/2014/main" id="{241F22EE-BA1D-BA27-C542-6D83F6E5B9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5775" y="1578145"/>
            <a:ext cx="406400" cy="406400"/>
          </a:xfrm>
          <a:prstGeom prst="rect">
            <a:avLst/>
          </a:prstGeom>
        </p:spPr>
      </p:pic>
      <p:pic>
        <p:nvPicPr>
          <p:cNvPr id="7" name="AS_G3_07_03_kihon_t_1">
            <a:hlinkClick r:id="" action="ppaction://media"/>
            <a:extLst>
              <a:ext uri="{FF2B5EF4-FFF2-40B4-BE49-F238E27FC236}">
                <a16:creationId xmlns:a16="http://schemas.microsoft.com/office/drawing/2014/main" id="{C4819407-047F-9633-BB7F-92CE88149B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5775" y="890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454F8A3-7D99-5021-E11D-00E212BB6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59659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1D060F-8084-8754-4EC1-E9AE9F4D5EFB}"/>
              </a:ext>
            </a:extLst>
          </p:cNvPr>
          <p:cNvSpPr txBox="1"/>
          <p:nvPr/>
        </p:nvSpPr>
        <p:spPr>
          <a:xfrm>
            <a:off x="2368767" y="3282042"/>
            <a:ext cx="436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gave      me       racket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F8628C-AE02-2E54-974C-7E0A974A9178}"/>
              </a:ext>
            </a:extLst>
          </p:cNvPr>
          <p:cNvSpPr txBox="1"/>
          <p:nvPr/>
        </p:nvSpPr>
        <p:spPr>
          <a:xfrm>
            <a:off x="2614030" y="4483503"/>
            <a:ext cx="509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gave      me                book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D79E18-3B4F-C7B6-5227-975182D3011C}"/>
              </a:ext>
            </a:extLst>
          </p:cNvPr>
          <p:cNvSpPr txBox="1"/>
          <p:nvPr/>
        </p:nvSpPr>
        <p:spPr>
          <a:xfrm>
            <a:off x="2999133" y="5697664"/>
            <a:ext cx="407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gave      me         bag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6F93527-FF5F-F47B-AF95-124059129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80365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316353" y="5176199"/>
            <a:ext cx="8511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grandmother gave me a pair of shoes.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07_04_kihon_t_2">
            <a:hlinkClick r:id="" action="ppaction://media"/>
            <a:extLst>
              <a:ext uri="{FF2B5EF4-FFF2-40B4-BE49-F238E27FC236}">
                <a16:creationId xmlns:a16="http://schemas.microsoft.com/office/drawing/2014/main" id="{B4786EC6-3A06-71FF-B132-72CA0C35FE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5575" y="136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17141</TotalTime>
  <Words>665</Words>
  <Application>Microsoft Office PowerPoint</Application>
  <PresentationFormat>画面に合わせる (4:3)</PresentationFormat>
  <Paragraphs>116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2109</cp:revision>
  <cp:lastPrinted>2016-06-23T16:36:17Z</cp:lastPrinted>
  <dcterms:created xsi:type="dcterms:W3CDTF">2016-05-30T03:13:09Z</dcterms:created>
  <dcterms:modified xsi:type="dcterms:W3CDTF">2025-11-25T10:12:25Z</dcterms:modified>
</cp:coreProperties>
</file>