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121" r:id="rId4"/>
    <p:sldId id="2122" r:id="rId5"/>
    <p:sldId id="2123" r:id="rId6"/>
    <p:sldId id="2124" r:id="rId7"/>
    <p:sldId id="2125" r:id="rId8"/>
    <p:sldId id="2126" r:id="rId9"/>
    <p:sldId id="2118" r:id="rId10"/>
    <p:sldId id="2119" r:id="rId11"/>
    <p:sldId id="2120" r:id="rId12"/>
    <p:sldId id="2127" r:id="rId13"/>
    <p:sldId id="2128" r:id="rId14"/>
    <p:sldId id="2129" r:id="rId15"/>
    <p:sldId id="2130" r:id="rId16"/>
    <p:sldId id="2131" r:id="rId17"/>
    <p:sldId id="2132" r:id="rId18"/>
    <p:sldId id="2133" r:id="rId19"/>
    <p:sldId id="2134" r:id="rId20"/>
    <p:sldId id="2135" r:id="rId21"/>
    <p:sldId id="4201" r:id="rId22"/>
    <p:sldId id="4202" r:id="rId23"/>
    <p:sldId id="4203" r:id="rId24"/>
    <p:sldId id="2136" r:id="rId25"/>
    <p:sldId id="2137" r:id="rId26"/>
    <p:sldId id="2138" r:id="rId27"/>
    <p:sldId id="3622" r:id="rId28"/>
    <p:sldId id="4204" r:id="rId29"/>
    <p:sldId id="4205" r:id="rId30"/>
    <p:sldId id="4206" r:id="rId31"/>
    <p:sldId id="4207" r:id="rId32"/>
    <p:sldId id="4208" r:id="rId33"/>
    <p:sldId id="4209" r:id="rId34"/>
    <p:sldId id="4210" r:id="rId35"/>
    <p:sldId id="4211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9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08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321005"/>
            <a:ext cx="68264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street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7_kihon_v3_street">
            <a:hlinkClick r:id="" action="ppaction://media"/>
            <a:extLst>
              <a:ext uri="{FF2B5EF4-FFF2-40B4-BE49-F238E27FC236}">
                <a16:creationId xmlns:a16="http://schemas.microsoft.com/office/drawing/2014/main" id="{45772634-A9DB-4A19-A6CC-64BE6A68675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09638" y="16891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7155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通り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7_kihon_v3_street">
            <a:hlinkClick r:id="" action="ppaction://media"/>
            <a:extLst>
              <a:ext uri="{FF2B5EF4-FFF2-40B4-BE49-F238E27FC236}">
                <a16:creationId xmlns:a16="http://schemas.microsoft.com/office/drawing/2014/main" id="{FDBB0477-6995-4272-B16A-9F925658172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09638" y="16891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1514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2F29005-EF36-4E0A-86A3-155127585D9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lead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7_kihon_v4_led">
            <a:hlinkClick r:id="" action="ppaction://media"/>
            <a:extLst>
              <a:ext uri="{FF2B5EF4-FFF2-40B4-BE49-F238E27FC236}">
                <a16:creationId xmlns:a16="http://schemas.microsoft.com/office/drawing/2014/main" id="{797B58DB-4DD1-451D-BF68-98693C4497A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38199" y="1486127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5058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led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7_kihon_v4_led">
            <a:hlinkClick r:id="" action="ppaction://media"/>
            <a:extLst>
              <a:ext uri="{FF2B5EF4-FFF2-40B4-BE49-F238E27FC236}">
                <a16:creationId xmlns:a16="http://schemas.microsoft.com/office/drawing/2014/main" id="{4BB79212-4FDB-42BC-AD80-9E3F73956FC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38199" y="1486127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9209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lead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5" name="G3_L7_kihon_v4_led">
            <a:hlinkClick r:id="" action="ppaction://media"/>
            <a:extLst>
              <a:ext uri="{FF2B5EF4-FFF2-40B4-BE49-F238E27FC236}">
                <a16:creationId xmlns:a16="http://schemas.microsoft.com/office/drawing/2014/main" id="{25BB58A4-5903-4B7A-B5C9-CDBF17B2D6F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38199" y="1486127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5294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BF9597-D1E0-4629-A321-6BC4D68214D2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838200" y="4007635"/>
              <a:ext cx="7467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水族館</a:t>
              </a:r>
            </a:p>
          </p:txBody>
        </p:sp>
      </p:grpSp>
      <p:pic>
        <p:nvPicPr>
          <p:cNvPr id="2" name="G3_L7_kihon_v5_aquarium">
            <a:hlinkClick r:id="" action="ppaction://media"/>
            <a:extLst>
              <a:ext uri="{FF2B5EF4-FFF2-40B4-BE49-F238E27FC236}">
                <a16:creationId xmlns:a16="http://schemas.microsoft.com/office/drawing/2014/main" id="{92A976A1-AA7B-40A0-9389-CAEAB535C3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66788" y="1847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35050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45FD7C9-B715-4F64-9C7A-71F34215D57C}"/>
              </a:ext>
            </a:extLst>
          </p:cNvPr>
          <p:cNvSpPr txBox="1"/>
          <p:nvPr/>
        </p:nvSpPr>
        <p:spPr>
          <a:xfrm>
            <a:off x="723900" y="2536448"/>
            <a:ext cx="76962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aquarium</a:t>
            </a:r>
            <a:endParaRPr kumimoji="1" lang="ja-JP" altLang="en-US" sz="1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7_kihon_v5_aquarium">
            <a:hlinkClick r:id="" action="ppaction://media"/>
            <a:extLst>
              <a:ext uri="{FF2B5EF4-FFF2-40B4-BE49-F238E27FC236}">
                <a16:creationId xmlns:a16="http://schemas.microsoft.com/office/drawing/2014/main" id="{0B1943B4-E388-4389-B698-2059472D547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66788" y="1847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06299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水族館</a:t>
            </a:r>
          </a:p>
        </p:txBody>
      </p:sp>
      <p:pic>
        <p:nvPicPr>
          <p:cNvPr id="6" name="G3_L7_kihon_v5_aquarium">
            <a:hlinkClick r:id="" action="ppaction://media"/>
            <a:extLst>
              <a:ext uri="{FF2B5EF4-FFF2-40B4-BE49-F238E27FC236}">
                <a16:creationId xmlns:a16="http://schemas.microsoft.com/office/drawing/2014/main" id="{D9318D25-70CD-4ED5-A703-883A5F4C938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66788" y="1847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6618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EC9732-D173-4D50-B7EB-5AB6261BAC2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うれしい</a:t>
              </a:r>
            </a:p>
          </p:txBody>
        </p:sp>
      </p:grpSp>
      <p:pic>
        <p:nvPicPr>
          <p:cNvPr id="2" name="G3_L7_kihon_v6_glad">
            <a:hlinkClick r:id="" action="ppaction://media"/>
            <a:extLst>
              <a:ext uri="{FF2B5EF4-FFF2-40B4-BE49-F238E27FC236}">
                <a16:creationId xmlns:a16="http://schemas.microsoft.com/office/drawing/2014/main" id="{2A230F0C-C684-4BC0-9EC7-644E426C83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8213" y="19637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7797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glad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7_kihon_v6_glad">
            <a:hlinkClick r:id="" action="ppaction://media"/>
            <a:extLst>
              <a:ext uri="{FF2B5EF4-FFF2-40B4-BE49-F238E27FC236}">
                <a16:creationId xmlns:a16="http://schemas.microsoft.com/office/drawing/2014/main" id="{0BB1402D-F868-4800-9D99-E9140BBC4D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8213" y="19637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2639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EECF3F9-944A-4755-B91D-82B3FCD30F8A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うれしい</a:t>
            </a:r>
          </a:p>
        </p:txBody>
      </p:sp>
      <p:pic>
        <p:nvPicPr>
          <p:cNvPr id="5" name="G3_L7_kihon_v6_glad">
            <a:hlinkClick r:id="" action="ppaction://media"/>
            <a:extLst>
              <a:ext uri="{FF2B5EF4-FFF2-40B4-BE49-F238E27FC236}">
                <a16:creationId xmlns:a16="http://schemas.microsoft.com/office/drawing/2014/main" id="{099E933F-A1AC-4B94-A799-B184969F965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8213" y="19637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9552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07A4887-86C4-49F0-8107-0C5B33488907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B0975BA-8A2A-4D7C-81D3-8565E2E19B61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映画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235C4D9-3333-4EDE-B4F4-CECC127A968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7_kihon_v7_movie">
            <a:hlinkClick r:id="" action="ppaction://media"/>
            <a:extLst>
              <a:ext uri="{FF2B5EF4-FFF2-40B4-BE49-F238E27FC236}">
                <a16:creationId xmlns:a16="http://schemas.microsoft.com/office/drawing/2014/main" id="{506BE380-B100-424F-888E-B8210E2838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09638" y="14859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1057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movie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7_kihon_v7_movie">
            <a:hlinkClick r:id="" action="ppaction://media"/>
            <a:extLst>
              <a:ext uri="{FF2B5EF4-FFF2-40B4-BE49-F238E27FC236}">
                <a16:creationId xmlns:a16="http://schemas.microsoft.com/office/drawing/2014/main" id="{5FB4A478-46E1-446F-A218-0B65380517E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09638" y="14859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460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映画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7_kihon_v7_movie">
            <a:hlinkClick r:id="" action="ppaction://media"/>
            <a:extLst>
              <a:ext uri="{FF2B5EF4-FFF2-40B4-BE49-F238E27FC236}">
                <a16:creationId xmlns:a16="http://schemas.microsoft.com/office/drawing/2014/main" id="{398B9FE3-8A45-4B46-B2BE-2D7E75E623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09638" y="14859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1560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3_L7_kihon_v8_surprise">
            <a:hlinkClick r:id="" action="ppaction://media"/>
            <a:extLst>
              <a:ext uri="{FF2B5EF4-FFF2-40B4-BE49-F238E27FC236}">
                <a16:creationId xmlns:a16="http://schemas.microsoft.com/office/drawing/2014/main" id="{78EC15ED-B3D3-47B6-8312-7772727F1D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8038" y="1398588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0E7B4FD-85C9-8E23-BABB-7D29F9C2B315}"/>
              </a:ext>
            </a:extLst>
          </p:cNvPr>
          <p:cNvGrpSpPr/>
          <p:nvPr/>
        </p:nvGrpSpPr>
        <p:grpSpPr>
          <a:xfrm>
            <a:off x="815009" y="1786454"/>
            <a:ext cx="7513983" cy="3285092"/>
            <a:chOff x="815009" y="2292203"/>
            <a:chExt cx="7513983" cy="3285092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5A997360-26E7-1566-3511-0AA073D6225B}"/>
                </a:ext>
              </a:extLst>
            </p:cNvPr>
            <p:cNvSpPr txBox="1"/>
            <p:nvPr/>
          </p:nvSpPr>
          <p:spPr>
            <a:xfrm>
              <a:off x="815009" y="4007635"/>
              <a:ext cx="751398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B890736-33E5-8C10-920E-DF16078DE3B5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を驚かせる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076941D6-B340-C044-24D4-F4754CBD0ECD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465772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459504"/>
            <a:ext cx="68264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surprise</a:t>
            </a:r>
            <a:endParaRPr kumimoji="1" lang="ja-JP" altLang="en-US" sz="1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7_kihon_v8_surprise">
            <a:hlinkClick r:id="" action="ppaction://media"/>
            <a:extLst>
              <a:ext uri="{FF2B5EF4-FFF2-40B4-BE49-F238E27FC236}">
                <a16:creationId xmlns:a16="http://schemas.microsoft.com/office/drawing/2014/main" id="{B66F6B53-C4DA-40F9-ACA7-A47874C4A2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8038" y="139858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0A590AA6-0EDE-E57C-F22E-00B53B93067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040424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3_L7_kihon_v8_surprise">
            <a:hlinkClick r:id="" action="ppaction://media"/>
            <a:extLst>
              <a:ext uri="{FF2B5EF4-FFF2-40B4-BE49-F238E27FC236}">
                <a16:creationId xmlns:a16="http://schemas.microsoft.com/office/drawing/2014/main" id="{2639EB25-1D2A-4A92-B9F7-B837097A722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808038" y="1398588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CE33221-7006-036D-915E-208BDA01189A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を驚かせる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EFF0F6A3-A3F1-0F91-67F0-BB8540EB08BB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6D0FB64A-46B8-7F2E-7040-D02D16F1552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6518669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624F11-1DA3-6EF5-7E9A-7105AE29C7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8E2A889-8D2E-3139-436B-DF235BBB42F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1D29D19-4746-B74B-B100-1B9DC442754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DEFD3D6-3C2F-6D8A-ED87-B8D021FBE8C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F6117F9-29FB-0653-DD30-82AB85D477A8}"/>
              </a:ext>
            </a:extLst>
          </p:cNvPr>
          <p:cNvGrpSpPr/>
          <p:nvPr/>
        </p:nvGrpSpPr>
        <p:grpSpPr>
          <a:xfrm>
            <a:off x="152401" y="1120676"/>
            <a:ext cx="8839200" cy="4493538"/>
            <a:chOff x="152401" y="960647"/>
            <a:chExt cx="8839200" cy="449353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54907FA-D923-C226-29FC-EF26AC47E785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bring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7116A76-E231-7CEC-CC96-7ECFD1224A46}"/>
                </a:ext>
              </a:extLst>
            </p:cNvPr>
            <p:cNvSpPr txBox="1"/>
            <p:nvPr/>
          </p:nvSpPr>
          <p:spPr>
            <a:xfrm>
              <a:off x="676275" y="4007635"/>
              <a:ext cx="779145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brought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7_kihon_v1_brought">
            <a:hlinkClick r:id="" action="ppaction://media"/>
            <a:extLst>
              <a:ext uri="{FF2B5EF4-FFF2-40B4-BE49-F238E27FC236}">
                <a16:creationId xmlns:a16="http://schemas.microsoft.com/office/drawing/2014/main" id="{85353C27-DA6C-F020-61AE-DADE74FD3F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52500" y="1427163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AC45686-6B32-BE54-C322-2268984A09FB}"/>
              </a:ext>
            </a:extLst>
          </p:cNvPr>
          <p:cNvSpPr/>
          <p:nvPr/>
        </p:nvSpPr>
        <p:spPr>
          <a:xfrm>
            <a:off x="2190750" y="4023726"/>
            <a:ext cx="47541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56345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48189B-8527-B5D1-D53D-966DFEFBD5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2D548E5-6960-6E24-F8D0-CE1EB46832E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8CA55E1-99C9-821C-0E14-77316420D98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ECE86E7-1247-78C5-0525-26EEFF6704F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5EEDF16-2F88-2AA8-FD97-33E81F20A198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D71BBD9-0B3B-8794-7EFB-5AFCC042F09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zoo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64475BF-A2DF-C48C-9D4D-4BB14A985FBA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動物園</a:t>
              </a:r>
            </a:p>
          </p:txBody>
        </p:sp>
      </p:grpSp>
      <p:pic>
        <p:nvPicPr>
          <p:cNvPr id="4" name="G3_L7_kihon_v2_zoo">
            <a:hlinkClick r:id="" action="ppaction://media"/>
            <a:extLst>
              <a:ext uri="{FF2B5EF4-FFF2-40B4-BE49-F238E27FC236}">
                <a16:creationId xmlns:a16="http://schemas.microsoft.com/office/drawing/2014/main" id="{66937E4A-2E35-A0A5-ED9B-833DA92C44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08038" y="1528763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B320D85-3D4B-613B-98DD-9AF610534A55}"/>
              </a:ext>
            </a:extLst>
          </p:cNvPr>
          <p:cNvSpPr/>
          <p:nvPr/>
        </p:nvSpPr>
        <p:spPr>
          <a:xfrm>
            <a:off x="3296873" y="3437462"/>
            <a:ext cx="25418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92996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2F29005-EF36-4E0A-86A3-155127585D9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bring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933450" y="4007635"/>
              <a:ext cx="72771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7_kihon_v1_brought">
            <a:hlinkClick r:id="" action="ppaction://media"/>
            <a:extLst>
              <a:ext uri="{FF2B5EF4-FFF2-40B4-BE49-F238E27FC236}">
                <a16:creationId xmlns:a16="http://schemas.microsoft.com/office/drawing/2014/main" id="{D989E8E7-82D5-4A04-819D-8886F95A9AB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52500" y="14271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33340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7DC7A0-5032-B763-2CC9-2E70CB551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BCB3511-A1D6-BFAE-6E05-A76F35391C0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B105C6E-3973-82A8-1B05-71F9097D3A9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C3AAF92-5A89-0A36-81DD-23236C745B5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9C87D80-27C7-5696-8F94-78D9B642B52C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0D18C6B-8883-075A-8475-B0C413B17ADE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通り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E40CF81-BC76-1FDC-D07C-12AC812649C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street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7_kihon_v3_street">
            <a:hlinkClick r:id="" action="ppaction://media"/>
            <a:extLst>
              <a:ext uri="{FF2B5EF4-FFF2-40B4-BE49-F238E27FC236}">
                <a16:creationId xmlns:a16="http://schemas.microsoft.com/office/drawing/2014/main" id="{E022DCDF-4FDD-F56F-8BE4-29515C0741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09638" y="1689100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7B1E54C-5E37-6406-FE35-4CE222CBA3C9}"/>
              </a:ext>
            </a:extLst>
          </p:cNvPr>
          <p:cNvSpPr/>
          <p:nvPr/>
        </p:nvSpPr>
        <p:spPr>
          <a:xfrm>
            <a:off x="2628900" y="3591485"/>
            <a:ext cx="38778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10118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E50123-D6AC-32B9-1889-075005C6A4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D81B739-82CE-2B32-F68B-EBFAB0742DA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E34A50B-F2C9-4250-8877-69B81D5CB2B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1F5C6B6-CDD6-EF77-DD83-120A3E7E478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E9D3BA3-38AB-237B-4974-9C99BB5BEA88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BBC553C1-F99B-8219-53F4-068E862A189E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lead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17D8EA3-E34F-3686-AE27-7509E1333BA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led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7_kihon_v4_led">
            <a:hlinkClick r:id="" action="ppaction://media"/>
            <a:extLst>
              <a:ext uri="{FF2B5EF4-FFF2-40B4-BE49-F238E27FC236}">
                <a16:creationId xmlns:a16="http://schemas.microsoft.com/office/drawing/2014/main" id="{19D6B56D-0359-505C-1BE2-4F0987CE690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38199" y="1486127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F787C26-AEBE-F637-E953-C0E90D97B27B}"/>
              </a:ext>
            </a:extLst>
          </p:cNvPr>
          <p:cNvSpPr/>
          <p:nvPr/>
        </p:nvSpPr>
        <p:spPr>
          <a:xfrm>
            <a:off x="3296873" y="3942287"/>
            <a:ext cx="25418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49745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0AF994-9518-567C-52F1-A0C92D11A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E91356B-4755-6B0B-AFA2-9A371CD2223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81C5C2E-7AF7-81ED-846F-837C7724636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799FAEA-1849-470A-B01C-2715E63725C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1EEE182-F8DA-287B-893A-EB45CDC38B7B}"/>
              </a:ext>
            </a:extLst>
          </p:cNvPr>
          <p:cNvGrpSpPr/>
          <p:nvPr/>
        </p:nvGrpSpPr>
        <p:grpSpPr>
          <a:xfrm>
            <a:off x="0" y="1636202"/>
            <a:ext cx="9144000" cy="3462486"/>
            <a:chOff x="0" y="1991699"/>
            <a:chExt cx="9144000" cy="346248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DEA1DE9-71EC-F3F6-F868-64BB682F5C18}"/>
                </a:ext>
              </a:extLst>
            </p:cNvPr>
            <p:cNvSpPr txBox="1"/>
            <p:nvPr/>
          </p:nvSpPr>
          <p:spPr>
            <a:xfrm>
              <a:off x="0" y="40076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aquarium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345E33E-090A-ADF0-9ECE-C6EA7ECD5538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水族館</a:t>
              </a:r>
            </a:p>
          </p:txBody>
        </p:sp>
      </p:grpSp>
      <p:pic>
        <p:nvPicPr>
          <p:cNvPr id="2" name="G3_L7_kihon_v5_aquarium">
            <a:hlinkClick r:id="" action="ppaction://media"/>
            <a:extLst>
              <a:ext uri="{FF2B5EF4-FFF2-40B4-BE49-F238E27FC236}">
                <a16:creationId xmlns:a16="http://schemas.microsoft.com/office/drawing/2014/main" id="{E6CC6476-810E-8116-7E61-C8F73F1F865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66788" y="1847850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EC87986-620F-5A22-D0C1-A010654D17BF}"/>
              </a:ext>
            </a:extLst>
          </p:cNvPr>
          <p:cNvSpPr/>
          <p:nvPr/>
        </p:nvSpPr>
        <p:spPr>
          <a:xfrm>
            <a:off x="1704975" y="3437462"/>
            <a:ext cx="572566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34875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BCC29D-6EE9-C02D-FA19-08B20BFF64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0E2BD67-7851-3F2C-2728-990D2FB7AB2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C632A4E-8EEF-9090-AA45-FAA7267F44C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16DE3A5-BDEA-AF21-F1D2-DBD620FB95C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B33C90C-F656-1B69-1B2B-101871699A50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188B9D6-29D9-1F20-D25C-78AD215FC22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glad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35BDC9A-3B60-9A15-E395-0715E4899E9B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うれしい</a:t>
              </a:r>
            </a:p>
          </p:txBody>
        </p:sp>
      </p:grpSp>
      <p:pic>
        <p:nvPicPr>
          <p:cNvPr id="2" name="G3_L7_kihon_v6_glad">
            <a:hlinkClick r:id="" action="ppaction://media"/>
            <a:extLst>
              <a:ext uri="{FF2B5EF4-FFF2-40B4-BE49-F238E27FC236}">
                <a16:creationId xmlns:a16="http://schemas.microsoft.com/office/drawing/2014/main" id="{F42AC52F-6D46-8532-320E-5AB1FFA0BAA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1963738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54E215B-FE99-A8E2-D145-48B94151C153}"/>
              </a:ext>
            </a:extLst>
          </p:cNvPr>
          <p:cNvSpPr/>
          <p:nvPr/>
        </p:nvSpPr>
        <p:spPr>
          <a:xfrm>
            <a:off x="3143250" y="3437462"/>
            <a:ext cx="28491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70490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E7F8B0-D1F9-1102-69EB-6933F55DD1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89553EB-D691-CE80-C267-CC94848BEF6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AA0B944-1557-C275-DF58-51E8892FCF0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3B1D648-7E07-B0B8-B128-A9371C5C21A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E72DC41-851C-534C-8CCC-4CBB5B8AA1A7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C573908-0CEF-8AC1-726C-D1E8F55F4726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映画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D9C49974-B69A-F29E-6EB4-74E25F0B2A3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movie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7_kihon_v7_movie">
            <a:hlinkClick r:id="" action="ppaction://media"/>
            <a:extLst>
              <a:ext uri="{FF2B5EF4-FFF2-40B4-BE49-F238E27FC236}">
                <a16:creationId xmlns:a16="http://schemas.microsoft.com/office/drawing/2014/main" id="{FF5D1BCE-80F8-5438-710D-301AE627558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09638" y="1485900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EC931D2-7979-33C5-BF70-CEFF70B59107}"/>
              </a:ext>
            </a:extLst>
          </p:cNvPr>
          <p:cNvSpPr/>
          <p:nvPr/>
        </p:nvSpPr>
        <p:spPr>
          <a:xfrm>
            <a:off x="2647950" y="3591485"/>
            <a:ext cx="38397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95524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3DC7BC-7127-1420-C1A3-B18D5C880F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370846C-B921-E80B-8FB4-EEE03B849F5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E42D56E-3EDA-E7F5-7BBB-54C0C808E7A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BA76BEE-A934-C344-5478-96BE342F46A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pic>
        <p:nvPicPr>
          <p:cNvPr id="4" name="G3_L7_kihon_v8_surprise">
            <a:hlinkClick r:id="" action="ppaction://media"/>
            <a:extLst>
              <a:ext uri="{FF2B5EF4-FFF2-40B4-BE49-F238E27FC236}">
                <a16:creationId xmlns:a16="http://schemas.microsoft.com/office/drawing/2014/main" id="{FE776087-C5F5-9B28-D264-3F1D51027F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08038" y="1398588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2EC529A-B2B6-7CA3-F434-7BBD2D749D40}"/>
              </a:ext>
            </a:extLst>
          </p:cNvPr>
          <p:cNvGrpSpPr/>
          <p:nvPr/>
        </p:nvGrpSpPr>
        <p:grpSpPr>
          <a:xfrm>
            <a:off x="552450" y="1786454"/>
            <a:ext cx="8039100" cy="3285092"/>
            <a:chOff x="552450" y="2292203"/>
            <a:chExt cx="8039100" cy="3285092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39ECA5E7-2A76-99DA-4522-3A72FE2106EC}"/>
                </a:ext>
              </a:extLst>
            </p:cNvPr>
            <p:cNvSpPr txBox="1"/>
            <p:nvPr/>
          </p:nvSpPr>
          <p:spPr>
            <a:xfrm>
              <a:off x="552450" y="4007635"/>
              <a:ext cx="80391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surprise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7B15E17-BE4A-32FD-0E3A-79F41C68CA4A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を驚かせる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DC54E0EA-6473-A772-97C4-63FA0BA3B1A8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A8493FE-2821-4112-56A7-2C301BB754EB}"/>
              </a:ext>
            </a:extLst>
          </p:cNvPr>
          <p:cNvSpPr/>
          <p:nvPr/>
        </p:nvSpPr>
        <p:spPr>
          <a:xfrm>
            <a:off x="1933575" y="3351737"/>
            <a:ext cx="526846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5466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421032"/>
            <a:ext cx="765810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brought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7_kihon_v1_brought">
            <a:hlinkClick r:id="" action="ppaction://media"/>
            <a:extLst>
              <a:ext uri="{FF2B5EF4-FFF2-40B4-BE49-F238E27FC236}">
                <a16:creationId xmlns:a16="http://schemas.microsoft.com/office/drawing/2014/main" id="{F62D312B-74EE-4BC9-8B53-D0E68524FE1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52500" y="14271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55204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bring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5" name="G3_L7_kihon_v1_brought">
            <a:hlinkClick r:id="" action="ppaction://media"/>
            <a:extLst>
              <a:ext uri="{FF2B5EF4-FFF2-40B4-BE49-F238E27FC236}">
                <a16:creationId xmlns:a16="http://schemas.microsoft.com/office/drawing/2014/main" id="{74C87FF6-6292-4B8F-97F8-357118D7952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52500" y="14271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9474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BF9597-D1E0-4629-A321-6BC4D68214D2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z--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動物園</a:t>
              </a:r>
            </a:p>
          </p:txBody>
        </p:sp>
      </p:grpSp>
      <p:pic>
        <p:nvPicPr>
          <p:cNvPr id="4" name="G3_L7_kihon_v2_zoo">
            <a:hlinkClick r:id="" action="ppaction://media"/>
            <a:extLst>
              <a:ext uri="{FF2B5EF4-FFF2-40B4-BE49-F238E27FC236}">
                <a16:creationId xmlns:a16="http://schemas.microsoft.com/office/drawing/2014/main" id="{44C80901-F688-42CF-94E4-4E31BDBB8E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8038" y="15287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4455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zoo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7_kihon_v2_zoo">
            <a:hlinkClick r:id="" action="ppaction://media"/>
            <a:extLst>
              <a:ext uri="{FF2B5EF4-FFF2-40B4-BE49-F238E27FC236}">
                <a16:creationId xmlns:a16="http://schemas.microsoft.com/office/drawing/2014/main" id="{78050E4A-F6BB-49F2-8A70-E2DB3861F13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8038" y="15287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0570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動物園</a:t>
            </a:r>
          </a:p>
        </p:txBody>
      </p:sp>
      <p:pic>
        <p:nvPicPr>
          <p:cNvPr id="7" name="G3_L7_kihon_v2_zoo">
            <a:hlinkClick r:id="" action="ppaction://media"/>
            <a:extLst>
              <a:ext uri="{FF2B5EF4-FFF2-40B4-BE49-F238E27FC236}">
                <a16:creationId xmlns:a16="http://schemas.microsoft.com/office/drawing/2014/main" id="{EAC96B66-0A25-4240-9509-7191FD9E029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8038" y="15287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20689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2F4D2FF-9A01-48D5-82AF-DAD482653BE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通り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7_kihon_v3_street">
            <a:hlinkClick r:id="" action="ppaction://media"/>
            <a:extLst>
              <a:ext uri="{FF2B5EF4-FFF2-40B4-BE49-F238E27FC236}">
                <a16:creationId xmlns:a16="http://schemas.microsoft.com/office/drawing/2014/main" id="{01FDA67D-C074-4109-9BAE-A69052CB619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09638" y="16891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7804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17036</TotalTime>
  <Words>150</Words>
  <Application>Microsoft Office PowerPoint</Application>
  <PresentationFormat>画面に合わせる (4:3)</PresentationFormat>
  <Paragraphs>70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2122</cp:revision>
  <cp:lastPrinted>2016-06-23T16:36:17Z</cp:lastPrinted>
  <dcterms:created xsi:type="dcterms:W3CDTF">2016-05-30T03:13:09Z</dcterms:created>
  <dcterms:modified xsi:type="dcterms:W3CDTF">2025-11-25T10:21:41Z</dcterms:modified>
</cp:coreProperties>
</file>