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8"/>
  </p:notesMasterIdLst>
  <p:handoutMasterIdLst>
    <p:handoutMasterId r:id="rId59"/>
  </p:handoutMasterIdLst>
  <p:sldIdLst>
    <p:sldId id="3668" r:id="rId2"/>
    <p:sldId id="4196" r:id="rId3"/>
    <p:sldId id="4236" r:id="rId4"/>
    <p:sldId id="4096" r:id="rId5"/>
    <p:sldId id="4133" r:id="rId6"/>
    <p:sldId id="4098" r:id="rId7"/>
    <p:sldId id="4237" r:id="rId8"/>
    <p:sldId id="4238" r:id="rId9"/>
    <p:sldId id="4239" r:id="rId10"/>
    <p:sldId id="4240" r:id="rId11"/>
    <p:sldId id="4241" r:id="rId12"/>
    <p:sldId id="4242" r:id="rId13"/>
    <p:sldId id="4222" r:id="rId14"/>
    <p:sldId id="4243" r:id="rId15"/>
    <p:sldId id="4244" r:id="rId16"/>
    <p:sldId id="4245" r:id="rId17"/>
    <p:sldId id="4246" r:id="rId18"/>
    <p:sldId id="4247" r:id="rId19"/>
    <p:sldId id="4248" r:id="rId20"/>
    <p:sldId id="4249" r:id="rId21"/>
    <p:sldId id="4250" r:id="rId22"/>
    <p:sldId id="4251" r:id="rId23"/>
    <p:sldId id="4252" r:id="rId24"/>
    <p:sldId id="4223" r:id="rId25"/>
    <p:sldId id="4253" r:id="rId26"/>
    <p:sldId id="4254" r:id="rId27"/>
    <p:sldId id="4255" r:id="rId28"/>
    <p:sldId id="4256" r:id="rId29"/>
    <p:sldId id="4257" r:id="rId30"/>
    <p:sldId id="4258" r:id="rId31"/>
    <p:sldId id="4259" r:id="rId32"/>
    <p:sldId id="4260" r:id="rId33"/>
    <p:sldId id="4261" r:id="rId34"/>
    <p:sldId id="4262" r:id="rId35"/>
    <p:sldId id="4224" r:id="rId36"/>
    <p:sldId id="4263" r:id="rId37"/>
    <p:sldId id="4264" r:id="rId38"/>
    <p:sldId id="4265" r:id="rId39"/>
    <p:sldId id="4266" r:id="rId40"/>
    <p:sldId id="4267" r:id="rId41"/>
    <p:sldId id="4268" r:id="rId42"/>
    <p:sldId id="4269" r:id="rId43"/>
    <p:sldId id="4270" r:id="rId44"/>
    <p:sldId id="4271" r:id="rId45"/>
    <p:sldId id="4272" r:id="rId46"/>
    <p:sldId id="4225" r:id="rId47"/>
    <p:sldId id="4273" r:id="rId48"/>
    <p:sldId id="4274" r:id="rId49"/>
    <p:sldId id="4275" r:id="rId50"/>
    <p:sldId id="4276" r:id="rId51"/>
    <p:sldId id="4277" r:id="rId52"/>
    <p:sldId id="4278" r:id="rId53"/>
    <p:sldId id="4279" r:id="rId54"/>
    <p:sldId id="4280" r:id="rId55"/>
    <p:sldId id="4281" r:id="rId56"/>
    <p:sldId id="4282" r:id="rId57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99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608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75265-E0B0-37D9-1014-EB6AAEFAC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6549BAA-E17B-96E9-29C4-3105424F72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C1A5117-5A50-15D6-F07A-74C2C2770E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53EF793-21F5-7B31-7383-0B614D5524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6395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A4FDF-D8E5-AC8D-02D1-BF322CCEB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62DE79F-39D4-B85E-894F-C8DFF52FB4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720D9F6-E5E2-6294-9685-CA71483225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9013DD7-A1DB-682B-DC7C-068FF4B79D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870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6D209E-ED81-EC3B-A989-0B68074CF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1B16F31-5E23-2896-4CC1-92032CFA5C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EE8CF68-B618-FD23-6F4E-5744B928D0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D498C24-1B1D-FCB0-7582-E0705B1832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61606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7EB27B-1D6B-9EF1-A8C0-0D8900877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DE3D9F2-9091-744C-D787-665A8B341E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6F3E871-6E51-136C-0B89-5A3C0186F2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52CB2F4-C6C0-5EF3-0D85-775C0AD262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05440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EBAF2-0F47-2976-3864-D393696C4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0A6E5D3-1E1C-9E66-5B50-8D613DCCFA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EEECC16-D46A-F40E-2EB5-34B6181AB5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E038E75-B549-3D5D-20EA-8073B8020E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19074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F711F-D9EA-9984-7D92-CD3D9903A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F02E759-A0DD-C418-6EA5-8996DC9826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27AE802-B7CB-43AC-7D7E-27419DFA4A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A6928C9-E9E3-ED5F-3714-061A972226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9105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E4CCF7-2584-E05C-1DCF-54766D546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E0C8EF2-9384-6A2A-9E13-7E6488E33B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DFA797D-04FF-94C5-F852-F0145EADAA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73B1B11-E869-4C63-7917-B1DEA59860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40211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9356C-B6A9-E674-4457-7D2AF8599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4FC4725-6EB3-2295-E204-0FD09F7E71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0DFDFFE-B535-050F-468C-9CE965FE2C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5561D8F-754B-F84F-A0F8-A3F3659A9B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20211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7CA3FE-8302-4902-BCD7-92DD99019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8EA1BB4-DB41-0FB9-E581-DD26029D3B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F5E847E-542C-AF55-BB42-5E45992895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97F798F-274D-3AA8-B874-E9B43808C6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8105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1E453-6161-439E-1A62-472A4E919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C77E024-2A9A-CB81-D445-B7E9F3D5CA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5ADE27C-AB1B-FC32-D51F-048E237A6A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67C1915-E052-D4DF-8418-93CC18527E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47199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CB225A-ACC8-6E1B-3EAA-5721A6C72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F335009-73A6-4150-6534-254DC63D61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D1CA65B-9F99-3105-CE01-C6E6E9AB06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1943E31-A181-6DA8-99E7-8D3A3D3643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01936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08A54C-8A75-CDFC-A97A-C6FC5E9AD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4E27D53-24C1-56A3-95BC-EC05E34D88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CD76AA9-E5D0-2C80-7211-78971B6ACA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EACB6AD-FEFB-AD75-DA53-0D28E50FDE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16273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8280D8-D421-0D91-7A26-C70F9684D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B34C9EE-50AB-63C0-C38B-0EABB96220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EA17A7B-8153-5DF9-8029-332C784C12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1DC01BF-D5EA-A834-9C6E-A494E9B68B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78680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575DFF-901B-E440-9551-1BED5B246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B964A78-3792-AB0F-610E-DD910CC642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5778BFD-3E55-6513-52FA-C6E1176168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23F2F8F-8832-557B-7894-E393E6FC27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19122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70B8A3-2F6E-95E2-AA95-34BD2E31B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DE559DC-2BD7-64A0-ECA4-0328F48F77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1668E3A-D425-7772-C4E1-FA4EDA4B84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B456AE3-AD13-2E76-0356-3E67DB75E9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70544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353795-64AE-95B1-F499-49B29C321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417110D-8041-E3A0-A533-1AB8F9FA01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3F9E53C-A9BC-7313-9FF2-A0C7A9068A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2548D6D-83C2-A319-2988-BD8C773A52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47710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3D776-42D7-262C-7672-E6E964D1DA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6716B1E-69FC-E803-E632-A0E8513E78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15299EF-FE78-4077-9880-E452F20458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E69E57E-EE33-4A91-0394-D0DE51F327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2157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DEFDF-8EDD-6368-3E13-47ED33235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D515333-A1E7-2531-8EC2-3BD5AB64A5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AB13A17-3E94-9700-DA33-F536E846D9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2CC58C7-B282-715F-08A6-5B2497EC8D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27619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C06DC-8B2E-E186-5C8B-CADDDD6DD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B88295C-CCB0-0932-927D-A1158B6ED9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1CBBD51-0122-42FF-73E4-67446D8426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5F3E8F8-6C0B-0E73-5E87-43CCA1C4DA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15695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C9148-B69C-2FF5-8168-BE1A17753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05CDD8D-0B18-EB62-0C1A-BBF0FE30AD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9C8E2A9-A0DD-3AC6-9F89-13A3460CC2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E8AB273-3028-7B7C-ED25-6AC5B28463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47295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34BDE-806E-287B-E7FC-A7AF63E78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047A4DD-3D63-51CB-6396-AF10F23013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E33D63A-9D48-0203-59BA-9595D05252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59F68B0-2170-F094-36EC-2D5C415154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69443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18DD0E-E432-14F0-4CAA-44B8F81B0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A10C8FF-4967-1C55-D885-67A93AEA1D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B30A790-FEB8-8468-7404-F34AC3F545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6386233-B77A-43EA-3228-13663C2085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3638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66AE0-A921-5496-A535-0170E5EE7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BDF8399-35F4-6F66-7405-7C8034429C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E16B30D-7881-4229-3658-70D6F6AC5E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8F5E44E-07BE-40CD-E8F1-C8A1136700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21317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5C4B4-F6C4-D614-5E97-9B7F00BDC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796F044-BFBE-BAD3-7426-D0D1E4F056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A2CBBE1-F0B5-8DEE-747B-E0CC581463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45B2E22-C88D-61CA-A2B9-ACFD93E5B1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19106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F8AF9-942D-6A14-A34A-524474D4F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CCBBE76-7895-95F0-90D8-5CD3E4C4F4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FC57991-4DE2-75DC-9F9A-B42B5E0EE9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C5C5847-97AE-4B2F-FD4E-C4DC853F2E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04016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67E0BE-9BF4-F12B-736A-2DA2B5917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501FDB6-E0CB-EE0C-39FC-51750349B9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19579B5-14E9-BA2D-6576-25AF439688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FA98885-F0AF-A484-CA8C-4D857AA600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302118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071FF-9657-5132-42D6-A55EC4FB6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B5B86E6-6D3C-0334-8C7E-5E1B75C69C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82C454A-1FF5-C374-0B15-8C8606D502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8F7D3D5-585F-502C-46DC-F74C90DE23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927345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52FBA-A98E-AAFD-51FE-FC632E731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36C36C0-9F0B-7F16-42BD-032DDE6E8C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4484891-C4B9-24C0-9966-8452D8624F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89495D1-E343-2CFF-816A-BA5FC119B2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524568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ED4B21-4A22-B27B-75A5-A9C619615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17B5A72-1E6E-3498-9AA2-E10110F28E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4C90136-701D-B428-69B3-5ED6141DFC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77ADC21-31DC-95AD-1370-EC55162EDB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477347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877A2-967E-0D44-1FFE-53AA8D252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9CAD3C9-3FBC-721A-2E9E-3E6D5C9618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1A83C9A-54CA-5A44-CAF5-714FF2A594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D61EF4B-A17C-F6FF-4C1C-1E12AEB879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70984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69E4C-E1EF-4A8E-8EC5-E3DD6CC85F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7D40330-8286-9B61-E958-DAFA4153C9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9319A3A-3005-1385-730A-A79BBA294B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4DE16CA-9E8F-C2F9-0820-F901008E4A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681622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AAAAA-DCCC-B022-6EF0-D54748C3F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F310BF2-FCA6-B69F-BFA3-3FBB633EB1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767D7A1-C908-34EB-33CD-35CA21A8F3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674FA82-6CAD-2683-1147-C1324E5527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636794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CB3B7C-4C14-35B3-80C7-8293A5066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334E9DF-BB1B-92F7-C220-CB1767CE1C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6E1E2A5-F46E-E738-6903-A46D232B13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E6FA60D-B4B6-0654-CA7B-5A677DCB53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455046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48503C-1ED3-0986-FAD3-1269DBF7E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A3001CF-B01E-8252-F1E1-695213FACE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1571CC8-101D-FAC1-3554-03103239C8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D346892-4103-0063-9BCA-845FE7D29A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312244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93345C-0621-48E6-EBDA-DD6ECF221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5DC7461-DB89-02BE-7B7B-79F88ED20D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3525CF4-D933-AC54-E932-C008F5FA50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7261C17-4035-3939-AF12-6686A56581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778177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BB5F8-630F-8FEF-50F7-FB7EF9F3A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D0E75F2-887F-BD00-DE1F-AC3E4615CC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C50D029-5589-EACE-3B1B-F369515BD7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DF0238E-91CD-9539-21D6-3993AC19B5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054848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274CB0-BE63-D0D4-DD78-7EFE6F6C5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5A7A305-0E91-A16B-69BF-C3DA48B7F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D53A4C6-D412-9A0A-BB87-46ED70BD56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604A652-4DAE-1BA1-41D7-3F016351E7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267858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7C0AA-E144-4F0C-1DE0-0323317F5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02C6017-9185-8CDA-5B9E-7FBD1AA8E5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2F23D61-4D59-F5CB-939D-36C3753F3B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A5B7418-7C14-9F4B-22A6-4E424C6C8B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373546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5384A-B7CD-8E9B-F045-9E0935435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37614E3-A308-D49B-47E2-21F0D957C4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E954E11-266C-7BC4-6308-2AFE24CEE3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B8FD429-589A-F82B-A988-77E89CDBC9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999402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A164F-3F4A-9AFA-A5F1-78AC23415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4219E61-8BD5-BAB5-02C3-5328532A70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D28D772-D50A-8C62-0654-A75DC532DE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5D3CBF2-8495-34F1-BC9A-AF05D7BF8E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541884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7C3E3-C59B-1469-78A4-EFAD51F80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324440A-B9F8-F851-7F6F-CCC1DBC79F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717A10C-1EB7-8E11-4CFF-78B4A1B6BB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068A92D-CDB6-F642-49DF-FAFD43ED3F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125029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2960A4-6D9E-F516-6E5C-F8E28E74D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6D377B7-C126-2B13-B67E-E26A0C0370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55728D5-5E60-F884-86AF-C78CD6DEF9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006DAF0-271F-7AF4-1D9A-581721CC59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167268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0F488-59BE-E782-09B6-8B953A360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00E4221-C7CA-5548-9D3A-A66ABD9B13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89A3318-1CEF-9903-617D-C65B4CCE5E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6D774F5-DF8F-F5E8-DCC8-2D454E5337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139613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D62F3-5FB6-3CBD-C42F-88031D6C6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AEB88B1-72AD-893B-CD08-8EE5AE1A4D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A44A844-E9B5-6635-0CB0-641B8B326E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6F86DC1-4E5D-3B2E-73C7-210533C7BC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644823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B9B054-41AA-46C8-8E07-E7A479AD4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1F7C077-79E6-A433-A7C5-0464AAEE8E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A43A7CE-D2E6-EFA4-E44D-EA9C209C3C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D5B9C3A-4CB1-FA13-9866-FB86BC2E82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4492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73DC9-9F6B-057C-83F2-3BC1CC0CE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656801-C8A8-46C7-B4BE-F25A3F104A2B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F8B6552-B916-F181-6BEF-EA51B8859A76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837623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D8206-DEF4-0FD2-5EA6-7EC923C8E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74827D31-AD33-B49F-2ABC-DFAF1C3BBA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431" b="65853"/>
          <a:stretch/>
        </p:blipFill>
        <p:spPr>
          <a:xfrm>
            <a:off x="291931" y="1022216"/>
            <a:ext cx="8560800" cy="680484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590CA1D-9B84-5E52-BE1E-254F4A7AEF85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1F0619D-C099-9800-3D16-1D4594989050}"/>
              </a:ext>
            </a:extLst>
          </p:cNvPr>
          <p:cNvSpPr txBox="1"/>
          <p:nvPr/>
        </p:nvSpPr>
        <p:spPr>
          <a:xfrm>
            <a:off x="537493" y="3677650"/>
            <a:ext cx="8069014" cy="26776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This bus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brought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the zoo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「動物園へ」という意味をもち、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brought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の場所を説明しています。</a:t>
            </a: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9FD8C0F4-CB43-A067-6ACE-1ECB1AE17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2ED730-B32D-BFC6-E380-3B466CDAF848}"/>
              </a:ext>
            </a:extLst>
          </p:cNvPr>
          <p:cNvSpPr txBox="1"/>
          <p:nvPr/>
        </p:nvSpPr>
        <p:spPr>
          <a:xfrm>
            <a:off x="1032443" y="1856276"/>
            <a:ext cx="4355634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このバスに乗って、私は動物園に来ました。</a:t>
            </a:r>
          </a:p>
        </p:txBody>
      </p:sp>
    </p:spTree>
    <p:extLst>
      <p:ext uri="{BB962C8B-B14F-4D97-AF65-F5344CB8AC3E}">
        <p14:creationId xmlns:p14="http://schemas.microsoft.com/office/powerpoint/2010/main" val="1691950576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DA0F1-CE46-AB46-E469-6363A3F65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59B59C5-2764-F637-C618-B27D3F5E95C0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0F61556-30E0-AD85-B3A9-F3C47F3A6E5A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B27487B-7212-099E-4A12-B75377F34B8B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E559A42-B9B3-8B04-1675-204CA2AA6D87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3E81C259-3788-4F0D-5A96-8C95E5400BFA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2836226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07F4B-0089-0A1A-82B5-4D7A9099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5DDA79B-8CC9-8AB4-794D-6346078E8953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537B8A2-0DC1-10FA-D6EC-069DED088347}"/>
              </a:ext>
            </a:extLst>
          </p:cNvPr>
          <p:cNvSpPr txBox="1"/>
          <p:nvPr/>
        </p:nvSpPr>
        <p:spPr>
          <a:xfrm>
            <a:off x="1728386" y="4128490"/>
            <a:ext cx="568722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 bus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brought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the zoo.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FF25122-3A63-6088-95FB-1E6AF086672D}"/>
              </a:ext>
            </a:extLst>
          </p:cNvPr>
          <p:cNvSpPr txBox="1"/>
          <p:nvPr/>
        </p:nvSpPr>
        <p:spPr>
          <a:xfrm>
            <a:off x="439257" y="690490"/>
            <a:ext cx="826548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このバスは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連れて来ました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動物園に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This bus brought me  to the zoo">
            <a:hlinkClick r:id="" action="ppaction://media"/>
            <a:extLst>
              <a:ext uri="{FF2B5EF4-FFF2-40B4-BE49-F238E27FC236}">
                <a16:creationId xmlns:a16="http://schemas.microsoft.com/office/drawing/2014/main" id="{6F6BC54B-FE0F-82F2-E1E5-61608D846D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21850" y="11239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80772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49544-C205-8CB1-D1D0-88722AE22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B718541-0614-BDC3-BA22-22F44FD44F1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592DEC5-52A1-36D8-359A-91F3928FC211}"/>
              </a:ext>
            </a:extLst>
          </p:cNvPr>
          <p:cNvSpPr txBox="1"/>
          <p:nvPr/>
        </p:nvSpPr>
        <p:spPr>
          <a:xfrm>
            <a:off x="1644124" y="2409490"/>
            <a:ext cx="585575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 bus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[b------]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the zoo.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This bus brought me  to the zoo">
            <a:hlinkClick r:id="" action="ppaction://media"/>
            <a:extLst>
              <a:ext uri="{FF2B5EF4-FFF2-40B4-BE49-F238E27FC236}">
                <a16:creationId xmlns:a16="http://schemas.microsoft.com/office/drawing/2014/main" id="{9BB067D1-824D-CE56-E6BA-6D6098C999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21850" y="11239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67898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E7163-D765-2D6E-E4E4-916A27F0E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6FEB209-6B48-3650-86F1-262BDE5322A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6684366-0486-61F2-4629-5EF94D437F78}"/>
              </a:ext>
            </a:extLst>
          </p:cNvPr>
          <p:cNvSpPr txBox="1"/>
          <p:nvPr/>
        </p:nvSpPr>
        <p:spPr>
          <a:xfrm>
            <a:off x="439259" y="2321004"/>
            <a:ext cx="826548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このバスは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連れて来ました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動物園に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This bus brought me  to the zoo">
            <a:hlinkClick r:id="" action="ppaction://media"/>
            <a:extLst>
              <a:ext uri="{FF2B5EF4-FFF2-40B4-BE49-F238E27FC236}">
                <a16:creationId xmlns:a16="http://schemas.microsoft.com/office/drawing/2014/main" id="{317E61DC-89C5-1E76-616A-FEBE09D531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21850" y="11239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60537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2D640-791B-BC9F-FA91-03F8E896B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7358146-0166-37C4-F8CA-01CEFD7EBE97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12B330A-7246-B3EC-0CA9-0879889A0DA0}"/>
              </a:ext>
            </a:extLst>
          </p:cNvPr>
          <p:cNvSpPr txBox="1"/>
          <p:nvPr/>
        </p:nvSpPr>
        <p:spPr>
          <a:xfrm>
            <a:off x="1025554" y="4128490"/>
            <a:ext cx="709288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 bus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brought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her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the post office.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F1D065F-376C-B07E-A246-BD37D1876E0C}"/>
              </a:ext>
            </a:extLst>
          </p:cNvPr>
          <p:cNvSpPr txBox="1"/>
          <p:nvPr/>
        </p:nvSpPr>
        <p:spPr>
          <a:xfrm>
            <a:off x="439257" y="690490"/>
            <a:ext cx="826548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このバスは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連れて来ました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郵便局に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This bus brought her  to the post office.">
            <a:hlinkClick r:id="" action="ppaction://media"/>
            <a:extLst>
              <a:ext uri="{FF2B5EF4-FFF2-40B4-BE49-F238E27FC236}">
                <a16:creationId xmlns:a16="http://schemas.microsoft.com/office/drawing/2014/main" id="{54095D28-4DE2-6CBC-7532-58C45D096B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13950" y="10842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55553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34A79-6FFB-1704-99BC-2BEDE44BC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7A85053-C9D9-222F-60DA-018B4E8D8D1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2D2352D-693C-BE54-0B57-8503BBDC2D8F}"/>
              </a:ext>
            </a:extLst>
          </p:cNvPr>
          <p:cNvSpPr txBox="1"/>
          <p:nvPr/>
        </p:nvSpPr>
        <p:spPr>
          <a:xfrm>
            <a:off x="886607" y="2409490"/>
            <a:ext cx="747208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[T---] bus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[b------]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her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the post office.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This bus brought her  to the post office.">
            <a:hlinkClick r:id="" action="ppaction://media"/>
            <a:extLst>
              <a:ext uri="{FF2B5EF4-FFF2-40B4-BE49-F238E27FC236}">
                <a16:creationId xmlns:a16="http://schemas.microsoft.com/office/drawing/2014/main" id="{BD6509D0-375E-E65A-FB58-E573059BB0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13950" y="10842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23048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E3C34F-6341-E7FB-5108-478231CCB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130F8DD-AA5C-FAA8-F410-0E2C2FDDB09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D8B4FB5-1BF3-1B96-2BDF-760897A246C7}"/>
              </a:ext>
            </a:extLst>
          </p:cNvPr>
          <p:cNvSpPr txBox="1"/>
          <p:nvPr/>
        </p:nvSpPr>
        <p:spPr>
          <a:xfrm>
            <a:off x="439259" y="2321004"/>
            <a:ext cx="826548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このバスは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連れて来ました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郵便局に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This bus brought her  to the post office.">
            <a:hlinkClick r:id="" action="ppaction://media"/>
            <a:extLst>
              <a:ext uri="{FF2B5EF4-FFF2-40B4-BE49-F238E27FC236}">
                <a16:creationId xmlns:a16="http://schemas.microsoft.com/office/drawing/2014/main" id="{5EF6D22F-1C05-0BF5-3D8A-95A0B3F33C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13950" y="10842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89400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A1997-E730-8B1D-D1D3-81AC284A5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AD99D12-F44C-17AE-97A3-13464E7FCB5B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51C94D3-A3A3-E8A1-0354-BD264CF31D10}"/>
              </a:ext>
            </a:extLst>
          </p:cNvPr>
          <p:cNvSpPr txBox="1"/>
          <p:nvPr/>
        </p:nvSpPr>
        <p:spPr>
          <a:xfrm>
            <a:off x="916189" y="3620659"/>
            <a:ext cx="7311622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Five minutes’ walk</a:t>
            </a:r>
            <a:endParaRPr kumimoji="1" lang="en-US" altLang="ja-JP" sz="4400" u="sng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will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bring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the post office.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102ECB2-01F6-A07A-0D42-F5607CE6E8AA}"/>
              </a:ext>
            </a:extLst>
          </p:cNvPr>
          <p:cNvSpPr txBox="1"/>
          <p:nvPr/>
        </p:nvSpPr>
        <p:spPr>
          <a:xfrm>
            <a:off x="1397591" y="96013"/>
            <a:ext cx="634881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５分間の徒歩は</a:t>
            </a:r>
            <a:endParaRPr kumimoji="1" lang="en-US" altLang="ja-JP" sz="4800" b="1" u="sng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連れて来るでしょう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郵便局に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Five minutes’ walk will bring you  to the post office.">
            <a:hlinkClick r:id="" action="ppaction://media"/>
            <a:extLst>
              <a:ext uri="{FF2B5EF4-FFF2-40B4-BE49-F238E27FC236}">
                <a16:creationId xmlns:a16="http://schemas.microsoft.com/office/drawing/2014/main" id="{E202A731-3E28-411D-B9E0-89FC5C9039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17113" y="5000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56627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A1D66-9F68-B6AB-5BC3-3740E8541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A1997C8-28BB-4892-1193-FBAB483D314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7C3A506-04A8-B0A5-ED47-45B38A23319B}"/>
              </a:ext>
            </a:extLst>
          </p:cNvPr>
          <p:cNvSpPr txBox="1"/>
          <p:nvPr/>
        </p:nvSpPr>
        <p:spPr>
          <a:xfrm>
            <a:off x="264457" y="1901659"/>
            <a:ext cx="8615086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Five minutes’ walk</a:t>
            </a:r>
            <a:endParaRPr kumimoji="1" lang="en-US" altLang="ja-JP" sz="4400" u="sng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b----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the [p---] [o-----].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Five minutes’ walk will bring you  to the post office.">
            <a:hlinkClick r:id="" action="ppaction://media"/>
            <a:extLst>
              <a:ext uri="{FF2B5EF4-FFF2-40B4-BE49-F238E27FC236}">
                <a16:creationId xmlns:a16="http://schemas.microsoft.com/office/drawing/2014/main" id="{E13A52EB-95C6-8D54-7CD7-65F14D4602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17113" y="5000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03526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AA745-358F-9EE2-A891-2C46C9BB5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0EE1437-EE13-C292-A519-25F84D316C5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E747680-F4EF-B743-F3DA-FECA10406A05}"/>
              </a:ext>
            </a:extLst>
          </p:cNvPr>
          <p:cNvSpPr txBox="1"/>
          <p:nvPr/>
        </p:nvSpPr>
        <p:spPr>
          <a:xfrm>
            <a:off x="1397591" y="1767006"/>
            <a:ext cx="634881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５分間の徒歩は</a:t>
            </a:r>
            <a:endParaRPr kumimoji="1" lang="en-US" altLang="ja-JP" sz="4800" b="1" u="sng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連れて来るでしょう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郵便局に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Five minutes’ walk will bring you  to the post office.">
            <a:hlinkClick r:id="" action="ppaction://media"/>
            <a:extLst>
              <a:ext uri="{FF2B5EF4-FFF2-40B4-BE49-F238E27FC236}">
                <a16:creationId xmlns:a16="http://schemas.microsoft.com/office/drawing/2014/main" id="{D9161570-9952-DD72-668B-D1E0EED73B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17113" y="5000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44720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E3E67-E919-0672-12A1-76B3EBB74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2520FB9-0DEE-2455-B395-E10E58ED33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6752" b="51316"/>
          <a:stretch/>
        </p:blipFill>
        <p:spPr>
          <a:xfrm>
            <a:off x="291931" y="1022216"/>
            <a:ext cx="8560800" cy="638532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A179821-13F6-0B2B-55D4-63A226C18E2C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39BAD2C-5F2B-D40F-C81C-DD757DEDEA2C}"/>
              </a:ext>
            </a:extLst>
          </p:cNvPr>
          <p:cNvSpPr txBox="1"/>
          <p:nvPr/>
        </p:nvSpPr>
        <p:spPr>
          <a:xfrm>
            <a:off x="537493" y="3677650"/>
            <a:ext cx="8069014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That street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led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him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the aquarium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「水族館へ」という意味をもち、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led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の場所を説明しています。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5934FB69-F5C1-1E5E-2ADA-D98292403F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8F526B3-BC6D-F876-D9B2-4A9894B936C9}"/>
              </a:ext>
            </a:extLst>
          </p:cNvPr>
          <p:cNvSpPr txBox="1"/>
          <p:nvPr/>
        </p:nvSpPr>
        <p:spPr>
          <a:xfrm>
            <a:off x="1032443" y="1856276"/>
            <a:ext cx="449328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あの通りを通って、彼は水族館に着きました。</a:t>
            </a:r>
          </a:p>
        </p:txBody>
      </p:sp>
    </p:spTree>
    <p:extLst>
      <p:ext uri="{BB962C8B-B14F-4D97-AF65-F5344CB8AC3E}">
        <p14:creationId xmlns:p14="http://schemas.microsoft.com/office/powerpoint/2010/main" val="344055337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3FD95-39D3-96FF-AD59-47183A421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F47519B-472B-90E1-C46C-DDA2EA8EAD64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5534B7AF-76AB-C5C6-B556-3CCDBB9CCD6C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09863C59-797B-DB10-338F-6144A798655F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87A6F3B-1F60-3130-50BE-FF988B03AE97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BD307FBF-7A08-81EB-85C1-F4FD24BF0595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9028799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DAE7D-BB2C-C12E-05EC-3ED399957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2AA52AB-67D0-21D7-81D1-6BF93D2495BE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0099013-1532-4AAF-D042-4FDA36110421}"/>
              </a:ext>
            </a:extLst>
          </p:cNvPr>
          <p:cNvSpPr txBox="1"/>
          <p:nvPr/>
        </p:nvSpPr>
        <p:spPr>
          <a:xfrm>
            <a:off x="1025553" y="4128490"/>
            <a:ext cx="709288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 street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led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him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the aquarium.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1238559-9EBB-72B2-F562-6B45238159F3}"/>
              </a:ext>
            </a:extLst>
          </p:cNvPr>
          <p:cNvSpPr txBox="1"/>
          <p:nvPr/>
        </p:nvSpPr>
        <p:spPr>
          <a:xfrm>
            <a:off x="1083821" y="690490"/>
            <a:ext cx="697635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あの通りは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導きました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水族館に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That street led him  to the aquarium.">
            <a:hlinkClick r:id="" action="ppaction://media"/>
            <a:extLst>
              <a:ext uri="{FF2B5EF4-FFF2-40B4-BE49-F238E27FC236}">
                <a16:creationId xmlns:a16="http://schemas.microsoft.com/office/drawing/2014/main" id="{C907C364-4BFA-1597-1F2D-B59BA4B299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61538" y="8699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20723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07484-5DEC-AE18-F7A5-D4C445E3F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B3B5624-BBDB-1CC6-03A1-BA1506FE7C5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83E458F-D0E1-69C1-0F6F-3590937B1921}"/>
              </a:ext>
            </a:extLst>
          </p:cNvPr>
          <p:cNvSpPr txBox="1"/>
          <p:nvPr/>
        </p:nvSpPr>
        <p:spPr>
          <a:xfrm>
            <a:off x="819371" y="2409490"/>
            <a:ext cx="750525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 street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[l--]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him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the aquarium.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That street led him  to the aquarium.">
            <a:hlinkClick r:id="" action="ppaction://media"/>
            <a:extLst>
              <a:ext uri="{FF2B5EF4-FFF2-40B4-BE49-F238E27FC236}">
                <a16:creationId xmlns:a16="http://schemas.microsoft.com/office/drawing/2014/main" id="{300A927D-DDBC-1FEC-9DC9-85D8A88511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61538" y="8699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61842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F8775-286B-A89B-6402-F2F42724D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73CA014-65B2-370B-76B8-674DB7019B09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F4CE3B8-71A2-B437-D06F-7917D85D1F98}"/>
              </a:ext>
            </a:extLst>
          </p:cNvPr>
          <p:cNvSpPr txBox="1"/>
          <p:nvPr/>
        </p:nvSpPr>
        <p:spPr>
          <a:xfrm>
            <a:off x="1083824" y="2321004"/>
            <a:ext cx="697635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あの通りは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導きました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水族館に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That street led him  to the aquarium.">
            <a:hlinkClick r:id="" action="ppaction://media"/>
            <a:extLst>
              <a:ext uri="{FF2B5EF4-FFF2-40B4-BE49-F238E27FC236}">
                <a16:creationId xmlns:a16="http://schemas.microsoft.com/office/drawing/2014/main" id="{BC71942A-F78D-0A34-2B7B-D31EA44E36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61538" y="8699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6566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D02FB-9A40-E471-525A-EE05B704E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CCB95D2-E0BC-DECE-1CAF-3AABECF07776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09F6683-BD37-6B28-3489-1B6FFFF27211}"/>
              </a:ext>
            </a:extLst>
          </p:cNvPr>
          <p:cNvSpPr txBox="1"/>
          <p:nvPr/>
        </p:nvSpPr>
        <p:spPr>
          <a:xfrm>
            <a:off x="1168989" y="4128490"/>
            <a:ext cx="680601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 street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led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Nancy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the library.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1045006-487E-39C6-43E9-9A3CE5C7EB9D}"/>
              </a:ext>
            </a:extLst>
          </p:cNvPr>
          <p:cNvSpPr txBox="1"/>
          <p:nvPr/>
        </p:nvSpPr>
        <p:spPr>
          <a:xfrm>
            <a:off x="1083821" y="690490"/>
            <a:ext cx="697635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あの通りは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導きました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ナンシーを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図書館に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That street led Nancy  to the library.">
            <a:hlinkClick r:id="" action="ppaction://media"/>
            <a:extLst>
              <a:ext uri="{FF2B5EF4-FFF2-40B4-BE49-F238E27FC236}">
                <a16:creationId xmlns:a16="http://schemas.microsoft.com/office/drawing/2014/main" id="{93523D0B-002C-FE54-DC3A-8700264A25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98063" y="10842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85202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AEACC-67A2-38E7-F744-318838479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BD657A3-A611-97B5-5699-9C56D10C137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D87F264-3160-BAD1-FECC-26DE5E981ECE}"/>
              </a:ext>
            </a:extLst>
          </p:cNvPr>
          <p:cNvSpPr txBox="1"/>
          <p:nvPr/>
        </p:nvSpPr>
        <p:spPr>
          <a:xfrm>
            <a:off x="984730" y="2409490"/>
            <a:ext cx="717453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 street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[l--]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Nancy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the library.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That street led Nancy  to the library.">
            <a:hlinkClick r:id="" action="ppaction://media"/>
            <a:extLst>
              <a:ext uri="{FF2B5EF4-FFF2-40B4-BE49-F238E27FC236}">
                <a16:creationId xmlns:a16="http://schemas.microsoft.com/office/drawing/2014/main" id="{8D1FC3A2-AA5E-5401-DAC1-A9CFC074FF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98063" y="10842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44167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DA5DB-239C-ACE1-9D6D-00587B6A9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E7B9959-AD31-EFC5-CE7C-393F790D243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96A726E-CB85-683E-2B46-F0855044F6CF}"/>
              </a:ext>
            </a:extLst>
          </p:cNvPr>
          <p:cNvSpPr txBox="1"/>
          <p:nvPr/>
        </p:nvSpPr>
        <p:spPr>
          <a:xfrm>
            <a:off x="1083824" y="2321004"/>
            <a:ext cx="697635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あの通りは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導きました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ナンシーを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図書館に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That street led Nancy  to the library.">
            <a:hlinkClick r:id="" action="ppaction://media"/>
            <a:extLst>
              <a:ext uri="{FF2B5EF4-FFF2-40B4-BE49-F238E27FC236}">
                <a16:creationId xmlns:a16="http://schemas.microsoft.com/office/drawing/2014/main" id="{51609E20-0FBC-C7EE-FE66-68CB057648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98063" y="10842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20482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1F1E6-92D5-3EDB-0681-A46F198F4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01CFAE3-B0FB-7D59-B98D-70BC618AE82E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64CBC8E-E502-D9FA-58AA-7522B9FFB2D7}"/>
              </a:ext>
            </a:extLst>
          </p:cNvPr>
          <p:cNvSpPr txBox="1"/>
          <p:nvPr/>
        </p:nvSpPr>
        <p:spPr>
          <a:xfrm>
            <a:off x="1420904" y="4128490"/>
            <a:ext cx="630219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 train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will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take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us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the library.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333D2AF-EF1E-06AE-4415-42E1F7B43221}"/>
              </a:ext>
            </a:extLst>
          </p:cNvPr>
          <p:cNvSpPr txBox="1"/>
          <p:nvPr/>
        </p:nvSpPr>
        <p:spPr>
          <a:xfrm>
            <a:off x="1397591" y="96013"/>
            <a:ext cx="634881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あの電車は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連れていくでしょう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私たちを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図書館に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That train will take us  to the library.">
            <a:hlinkClick r:id="" action="ppaction://media"/>
            <a:extLst>
              <a:ext uri="{FF2B5EF4-FFF2-40B4-BE49-F238E27FC236}">
                <a16:creationId xmlns:a16="http://schemas.microsoft.com/office/drawing/2014/main" id="{0BFCFB23-BCE0-A792-BDCA-A473D4F524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39325" y="11033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3508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ABBC4A-E702-3B99-1BEE-6E5C02F8C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2E6D1E7-6364-11F1-B517-220C2BCBFF7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199731F-FE69-53DC-AB33-20C8705208C5}"/>
              </a:ext>
            </a:extLst>
          </p:cNvPr>
          <p:cNvSpPr txBox="1"/>
          <p:nvPr/>
        </p:nvSpPr>
        <p:spPr>
          <a:xfrm>
            <a:off x="850077" y="2409490"/>
            <a:ext cx="744384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 train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us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the [l------].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That train will take us  to the library.">
            <a:hlinkClick r:id="" action="ppaction://media"/>
            <a:extLst>
              <a:ext uri="{FF2B5EF4-FFF2-40B4-BE49-F238E27FC236}">
                <a16:creationId xmlns:a16="http://schemas.microsoft.com/office/drawing/2014/main" id="{33E25F36-08AA-BD07-E526-E7E9731FFA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39325" y="11033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14997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2585D9-BB44-D293-8DCB-729B31876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24D7715-1D0C-9C14-6BCE-4B46C547246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BA9EFF0-FF21-ED1D-A08E-B8B691A80993}"/>
              </a:ext>
            </a:extLst>
          </p:cNvPr>
          <p:cNvSpPr txBox="1"/>
          <p:nvPr/>
        </p:nvSpPr>
        <p:spPr>
          <a:xfrm>
            <a:off x="1397591" y="1767006"/>
            <a:ext cx="634881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あの電車は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連れていくでしょう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私たちを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図書館に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That train will take us  to the library.">
            <a:hlinkClick r:id="" action="ppaction://media"/>
            <a:extLst>
              <a:ext uri="{FF2B5EF4-FFF2-40B4-BE49-F238E27FC236}">
                <a16:creationId xmlns:a16="http://schemas.microsoft.com/office/drawing/2014/main" id="{2F134B14-2DB6-CD50-CE56-D897DD3B20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39325" y="11033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99372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BEAFB-C5E2-89BA-CE00-30756E6D7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159F5733-9C04-34E4-7A24-360B8CAAD5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2359" b="35422"/>
          <a:stretch/>
        </p:blipFill>
        <p:spPr>
          <a:xfrm>
            <a:off x="291931" y="1022216"/>
            <a:ext cx="8560800" cy="653902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F0194AC-6D25-658B-59C6-65ACA517346C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E754D5B-12E3-9DCF-062D-EB7527B6FE2B}"/>
              </a:ext>
            </a:extLst>
          </p:cNvPr>
          <p:cNvSpPr txBox="1"/>
          <p:nvPr/>
        </p:nvSpPr>
        <p:spPr>
          <a:xfrm>
            <a:off x="537493" y="3677650"/>
            <a:ext cx="8069014" cy="26776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This news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made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him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glad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him = glad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の関係です。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glad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him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の状態を説明する補語に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なっています。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8EDBF3D5-8D5D-7297-AE5D-177251AD2D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03CE404-E66F-2187-52D5-80B9C354C197}"/>
              </a:ext>
            </a:extLst>
          </p:cNvPr>
          <p:cNvSpPr txBox="1"/>
          <p:nvPr/>
        </p:nvSpPr>
        <p:spPr>
          <a:xfrm>
            <a:off x="1032443" y="1856276"/>
            <a:ext cx="3882457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この知らせを聞いて、彼は喜びました。</a:t>
            </a:r>
          </a:p>
        </p:txBody>
      </p:sp>
    </p:spTree>
    <p:extLst>
      <p:ext uri="{BB962C8B-B14F-4D97-AF65-F5344CB8AC3E}">
        <p14:creationId xmlns:p14="http://schemas.microsoft.com/office/powerpoint/2010/main" val="151616394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51BFD-38E6-85C2-C03F-BD7C8239F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B38F217-6D8F-0592-F99D-90897DC8675E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1BEB59D-FD8F-F209-AA27-847E5030249E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19CAD43-22EF-CFF9-E157-63AB5FEC5D7C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A645217-40CC-59F7-CFCF-0DBE0514CF27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F7267FEB-1C41-8185-33FE-024A5176D071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64232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F5DBB-71E8-ABEF-2FE4-AFC9DA70A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6EC9F45-8430-E6EF-0E15-A7420FF1F235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1F19F43-9BBA-850C-D22F-3742E2969E25}"/>
              </a:ext>
            </a:extLst>
          </p:cNvPr>
          <p:cNvSpPr txBox="1"/>
          <p:nvPr/>
        </p:nvSpPr>
        <p:spPr>
          <a:xfrm>
            <a:off x="1766036" y="4128490"/>
            <a:ext cx="561191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 news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made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him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glad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85585EE-4592-EE52-26EC-F172A54DA14D}"/>
              </a:ext>
            </a:extLst>
          </p:cNvPr>
          <p:cNvSpPr txBox="1"/>
          <p:nvPr/>
        </p:nvSpPr>
        <p:spPr>
          <a:xfrm>
            <a:off x="771405" y="690490"/>
            <a:ext cx="76011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この知らせは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嬉しく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This news made him  glad.">
            <a:hlinkClick r:id="" action="ppaction://media"/>
            <a:extLst>
              <a:ext uri="{FF2B5EF4-FFF2-40B4-BE49-F238E27FC236}">
                <a16:creationId xmlns:a16="http://schemas.microsoft.com/office/drawing/2014/main" id="{B8938E7E-F116-C4C0-C51C-5F1A73305B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39325" y="1298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25970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58FA7-344A-6D48-878F-7651F630E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65692F8-161F-7245-B9FD-4D232A33A2B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4A821BC-A952-2763-B260-766931B435A4}"/>
              </a:ext>
            </a:extLst>
          </p:cNvPr>
          <p:cNvSpPr txBox="1"/>
          <p:nvPr/>
        </p:nvSpPr>
        <p:spPr>
          <a:xfrm>
            <a:off x="1668328" y="2409490"/>
            <a:ext cx="580734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 news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him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[g---]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This news made him  glad.">
            <a:hlinkClick r:id="" action="ppaction://media"/>
            <a:extLst>
              <a:ext uri="{FF2B5EF4-FFF2-40B4-BE49-F238E27FC236}">
                <a16:creationId xmlns:a16="http://schemas.microsoft.com/office/drawing/2014/main" id="{72E676CD-F794-B950-6BB5-E7E1CF5D4F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39325" y="1298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04496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B84C52-C3DB-8732-0104-A0B11624A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42F1E63-4DD5-02AC-8384-F5E6BE84296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7FFC5C8-4B39-5FA5-EBB4-F1F2F33D66E2}"/>
              </a:ext>
            </a:extLst>
          </p:cNvPr>
          <p:cNvSpPr txBox="1"/>
          <p:nvPr/>
        </p:nvSpPr>
        <p:spPr>
          <a:xfrm>
            <a:off x="771408" y="2321004"/>
            <a:ext cx="76011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この知らせは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嬉しく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This news made him  glad.">
            <a:hlinkClick r:id="" action="ppaction://media"/>
            <a:extLst>
              <a:ext uri="{FF2B5EF4-FFF2-40B4-BE49-F238E27FC236}">
                <a16:creationId xmlns:a16="http://schemas.microsoft.com/office/drawing/2014/main" id="{4F6EE7EA-85D7-F243-20FE-61E498DB85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39325" y="1298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90510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A8832-8046-0D72-E474-AA818313E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6A2F1D4-4653-B47D-1173-C849C8C8DB97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13C8FE1-59D7-B575-A0E0-A541E0B56539}"/>
              </a:ext>
            </a:extLst>
          </p:cNvPr>
          <p:cNvSpPr txBox="1"/>
          <p:nvPr/>
        </p:nvSpPr>
        <p:spPr>
          <a:xfrm>
            <a:off x="1766036" y="4128490"/>
            <a:ext cx="561191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 news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made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Bill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u="sng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happy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B4734D7-6D30-663B-E0EE-8A48249FBB13}"/>
              </a:ext>
            </a:extLst>
          </p:cNvPr>
          <p:cNvSpPr txBox="1"/>
          <p:nvPr/>
        </p:nvSpPr>
        <p:spPr>
          <a:xfrm>
            <a:off x="771405" y="690490"/>
            <a:ext cx="76011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この知らせは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ビルを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b="1" u="sng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幸せに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This news made Bill  happy.">
            <a:hlinkClick r:id="" action="ppaction://media"/>
            <a:extLst>
              <a:ext uri="{FF2B5EF4-FFF2-40B4-BE49-F238E27FC236}">
                <a16:creationId xmlns:a16="http://schemas.microsoft.com/office/drawing/2014/main" id="{4F5B5A89-C5E1-435D-1CA7-52060BB783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05963" y="11620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56708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0EEBF6-E65F-0241-F70C-6C7042AEB6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5B21034-C8D1-15C9-6234-FEB5FA135AA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95F394E-9A06-4842-2582-8AFCF098E9AD}"/>
              </a:ext>
            </a:extLst>
          </p:cNvPr>
          <p:cNvSpPr txBox="1"/>
          <p:nvPr/>
        </p:nvSpPr>
        <p:spPr>
          <a:xfrm>
            <a:off x="1522653" y="2409490"/>
            <a:ext cx="6098693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 [n---]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Bill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h----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This news made Bill  happy.">
            <a:hlinkClick r:id="" action="ppaction://media"/>
            <a:extLst>
              <a:ext uri="{FF2B5EF4-FFF2-40B4-BE49-F238E27FC236}">
                <a16:creationId xmlns:a16="http://schemas.microsoft.com/office/drawing/2014/main" id="{5174CCA4-0EC3-EE11-E78F-58300C4AFB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05963" y="11620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41555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5E41D5-334F-E8A2-76DD-0347E8906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E992099-7E18-41FE-1ED5-8BF70E15B4C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B0DAC0D-BBE3-0795-6090-EDF3ADC2FDC0}"/>
              </a:ext>
            </a:extLst>
          </p:cNvPr>
          <p:cNvSpPr txBox="1"/>
          <p:nvPr/>
        </p:nvSpPr>
        <p:spPr>
          <a:xfrm>
            <a:off x="771408" y="2321004"/>
            <a:ext cx="76011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この知らせは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ビルを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b="1" u="sng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幸せに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This news made Bill  happy.">
            <a:hlinkClick r:id="" action="ppaction://media"/>
            <a:extLst>
              <a:ext uri="{FF2B5EF4-FFF2-40B4-BE49-F238E27FC236}">
                <a16:creationId xmlns:a16="http://schemas.microsoft.com/office/drawing/2014/main" id="{9A030236-F160-5096-5622-3D4C7EECD2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05963" y="11620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30013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84CFA-B9D8-61AB-345A-67EF88650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F436F6B-4252-5B57-5BD6-54B00A44A509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02E5217-2856-F4E2-5AC4-CCCCB904D83A}"/>
              </a:ext>
            </a:extLst>
          </p:cNvPr>
          <p:cNvSpPr txBox="1"/>
          <p:nvPr/>
        </p:nvSpPr>
        <p:spPr>
          <a:xfrm>
            <a:off x="1766036" y="4128490"/>
            <a:ext cx="561191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 news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made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us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u="sng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angry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B0617F3-C10F-CDE9-8521-C210CD5FC169}"/>
              </a:ext>
            </a:extLst>
          </p:cNvPr>
          <p:cNvSpPr txBox="1"/>
          <p:nvPr/>
        </p:nvSpPr>
        <p:spPr>
          <a:xfrm>
            <a:off x="771405" y="690490"/>
            <a:ext cx="76011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この知らせは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私たちを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b="1" u="sng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怒る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This news made us  angry.">
            <a:hlinkClick r:id="" action="ppaction://media"/>
            <a:extLst>
              <a:ext uri="{FF2B5EF4-FFF2-40B4-BE49-F238E27FC236}">
                <a16:creationId xmlns:a16="http://schemas.microsoft.com/office/drawing/2014/main" id="{5B10B66B-85CF-7857-4D81-10437E1153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17113" y="13176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19417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5A853-9081-861A-12FA-1220E5AC3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6A3FF40-2C9B-FF46-AF0E-9922AFFC270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C460EEA-2C6B-CC65-5283-743ACBC1AFC1}"/>
              </a:ext>
            </a:extLst>
          </p:cNvPr>
          <p:cNvSpPr txBox="1"/>
          <p:nvPr/>
        </p:nvSpPr>
        <p:spPr>
          <a:xfrm>
            <a:off x="1522653" y="2409490"/>
            <a:ext cx="6098693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 [n---]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[u-]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a----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This news made us  angry.">
            <a:hlinkClick r:id="" action="ppaction://media"/>
            <a:extLst>
              <a:ext uri="{FF2B5EF4-FFF2-40B4-BE49-F238E27FC236}">
                <a16:creationId xmlns:a16="http://schemas.microsoft.com/office/drawing/2014/main" id="{7FEFA46B-7300-E3E2-EDB6-AA1425D19C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17113" y="13176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64889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4D8F91-59BA-7BDB-A2B2-903FE154A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447743D-26C3-78F8-7567-FDA6606A5D89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28DCB54-7555-03E8-C2B0-BC17F53C5E30}"/>
              </a:ext>
            </a:extLst>
          </p:cNvPr>
          <p:cNvSpPr txBox="1"/>
          <p:nvPr/>
        </p:nvSpPr>
        <p:spPr>
          <a:xfrm>
            <a:off x="771408" y="2321004"/>
            <a:ext cx="76011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この知らせは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私たちを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b="1" u="sng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怒る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This news made us  angry.">
            <a:hlinkClick r:id="" action="ppaction://media"/>
            <a:extLst>
              <a:ext uri="{FF2B5EF4-FFF2-40B4-BE49-F238E27FC236}">
                <a16:creationId xmlns:a16="http://schemas.microsoft.com/office/drawing/2014/main" id="{50075A4D-6F2F-4044-C946-3AA94FFBC2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17113" y="13176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53469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1F8A2C-295C-0209-3656-1351BC009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853D20DB-8B50-45F9-3960-983E3C3CA1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6901" b="19986"/>
          <a:stretch/>
        </p:blipFill>
        <p:spPr>
          <a:xfrm>
            <a:off x="291931" y="1022216"/>
            <a:ext cx="8560800" cy="701749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BF17DF2-9995-A196-3599-7CB373F73AE3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DB96F75-5D63-4D05-2528-84378DB17DBC}"/>
              </a:ext>
            </a:extLst>
          </p:cNvPr>
          <p:cNvSpPr txBox="1"/>
          <p:nvPr/>
        </p:nvSpPr>
        <p:spPr>
          <a:xfrm>
            <a:off x="537493" y="3677650"/>
            <a:ext cx="8069014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That movie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surprised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us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all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「全て」という意味をもち、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 us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を強調しています。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9CAB9831-6C29-6465-3EA8-41C87036EF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EF02289-AEE9-4CF9-A934-D0146D484AA0}"/>
              </a:ext>
            </a:extLst>
          </p:cNvPr>
          <p:cNvSpPr txBox="1"/>
          <p:nvPr/>
        </p:nvSpPr>
        <p:spPr>
          <a:xfrm>
            <a:off x="1032442" y="1856276"/>
            <a:ext cx="4568257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あの映画を見て、私たちはみんな驚きました。</a:t>
            </a:r>
          </a:p>
        </p:txBody>
      </p:sp>
    </p:spTree>
    <p:extLst>
      <p:ext uri="{BB962C8B-B14F-4D97-AF65-F5344CB8AC3E}">
        <p14:creationId xmlns:p14="http://schemas.microsoft.com/office/powerpoint/2010/main" val="3329411622"/>
      </p:ext>
    </p:extLst>
  </p:cSld>
  <p:clrMapOvr>
    <a:masterClrMapping/>
  </p:clrMapOvr>
  <p:transition spd="slow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9BABC2-7245-F576-3665-8E2FB832E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4F7AA5D-896C-BDFB-F1EB-6665DEFCF5B1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B63A8C5-47CA-974D-138A-D477A505F770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8866988F-089E-A020-E38A-69C8E6821DFB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A01A673-6F44-287C-4058-C1D175740242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C9EB6A5C-2F19-EA34-231D-5D6FD53DA252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9386037"/>
      </p:ext>
    </p:extLst>
  </p:cSld>
  <p:clrMapOvr>
    <a:masterClrMapping/>
  </p:clrMapOvr>
  <p:transition spd="slow">
    <p:push dir="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AB4F0-A37E-547B-477F-8B576659A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CD2F65A-4611-83F8-AEC0-F904685C6ED6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65AFA53-070D-E40F-4C9D-A39AA4848EF3}"/>
              </a:ext>
            </a:extLst>
          </p:cNvPr>
          <p:cNvSpPr txBox="1"/>
          <p:nvPr/>
        </p:nvSpPr>
        <p:spPr>
          <a:xfrm>
            <a:off x="1025551" y="4128490"/>
            <a:ext cx="709288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 movie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surprised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us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all.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E4192E8-0F82-CB59-8772-F4E5F42888E0}"/>
              </a:ext>
            </a:extLst>
          </p:cNvPr>
          <p:cNvSpPr txBox="1"/>
          <p:nvPr/>
        </p:nvSpPr>
        <p:spPr>
          <a:xfrm>
            <a:off x="762435" y="690490"/>
            <a:ext cx="761911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あの映画は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驚かせました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私たち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みんな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That movie surprised us all.">
            <a:hlinkClick r:id="" action="ppaction://media"/>
            <a:extLst>
              <a:ext uri="{FF2B5EF4-FFF2-40B4-BE49-F238E27FC236}">
                <a16:creationId xmlns:a16="http://schemas.microsoft.com/office/drawing/2014/main" id="{84503028-351E-536A-E221-0ED674A06B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94900" y="1025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55260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6A860-584E-E407-0B2C-70AD9C1D1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F5AFDA5-9DC0-645F-4F08-2077EA84C0E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1DBAF68-CDA4-EF18-39A6-15E44C7EE698}"/>
              </a:ext>
            </a:extLst>
          </p:cNvPr>
          <p:cNvSpPr txBox="1"/>
          <p:nvPr/>
        </p:nvSpPr>
        <p:spPr>
          <a:xfrm>
            <a:off x="1025557" y="2409490"/>
            <a:ext cx="709288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 movie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[s--------]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us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[a--].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That movie surprised us all.">
            <a:hlinkClick r:id="" action="ppaction://media"/>
            <a:extLst>
              <a:ext uri="{FF2B5EF4-FFF2-40B4-BE49-F238E27FC236}">
                <a16:creationId xmlns:a16="http://schemas.microsoft.com/office/drawing/2014/main" id="{E2F5D17A-2EE7-8101-DDDC-F70EB62F4A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94900" y="1025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87420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A4949-9C27-BA14-5938-C4D74B539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630BAD6-0302-D4A5-A957-A58E1E4560D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E94BC11-D422-71AF-6866-A9F0408F2712}"/>
              </a:ext>
            </a:extLst>
          </p:cNvPr>
          <p:cNvSpPr txBox="1"/>
          <p:nvPr/>
        </p:nvSpPr>
        <p:spPr>
          <a:xfrm>
            <a:off x="762442" y="2321004"/>
            <a:ext cx="761911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あの映画は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驚かせました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私たち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みんな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That movie surprised us all.">
            <a:hlinkClick r:id="" action="ppaction://media"/>
            <a:extLst>
              <a:ext uri="{FF2B5EF4-FFF2-40B4-BE49-F238E27FC236}">
                <a16:creationId xmlns:a16="http://schemas.microsoft.com/office/drawing/2014/main" id="{B8EDE95E-7153-0762-B200-19A22183DD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94900" y="1025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75434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F20B0-F4A6-FFEA-C7A4-CE6356E00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57D6817-4D80-D6BD-1F48-3BAF02BF858E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479CBC6-E16D-5CD6-0569-837D9E6A7F24}"/>
              </a:ext>
            </a:extLst>
          </p:cNvPr>
          <p:cNvSpPr txBox="1"/>
          <p:nvPr/>
        </p:nvSpPr>
        <p:spPr>
          <a:xfrm>
            <a:off x="1025551" y="4128490"/>
            <a:ext cx="709288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 story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surprised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them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7C21B19-D4E5-0946-9A0B-8D54B018276B}"/>
              </a:ext>
            </a:extLst>
          </p:cNvPr>
          <p:cNvSpPr txBox="1"/>
          <p:nvPr/>
        </p:nvSpPr>
        <p:spPr>
          <a:xfrm>
            <a:off x="762435" y="690490"/>
            <a:ext cx="761911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あの話は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驚かせました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彼らを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That story surprised them.">
            <a:hlinkClick r:id="" action="ppaction://media"/>
            <a:extLst>
              <a:ext uri="{FF2B5EF4-FFF2-40B4-BE49-F238E27FC236}">
                <a16:creationId xmlns:a16="http://schemas.microsoft.com/office/drawing/2014/main" id="{0DB1FB48-B3DA-8736-495B-5F523A5155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58375" y="558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49134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8E6C56-537E-672A-A5DE-99CC2011B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D836EE6-7B3A-1F40-83CC-46167390072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2459181-9D0B-44A6-0F3B-AB0DBA512164}"/>
              </a:ext>
            </a:extLst>
          </p:cNvPr>
          <p:cNvSpPr txBox="1"/>
          <p:nvPr/>
        </p:nvSpPr>
        <p:spPr>
          <a:xfrm>
            <a:off x="1082934" y="2409490"/>
            <a:ext cx="697813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 story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[s--------]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That story surprised them.">
            <a:hlinkClick r:id="" action="ppaction://media"/>
            <a:extLst>
              <a:ext uri="{FF2B5EF4-FFF2-40B4-BE49-F238E27FC236}">
                <a16:creationId xmlns:a16="http://schemas.microsoft.com/office/drawing/2014/main" id="{966FACE0-38FC-2C28-FA69-B563E317DB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58375" y="558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97214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A1128E-7594-E852-4DAB-A326EECEB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A5BF396-1028-F77F-FBFA-9D9C7F6AEF0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F4B0EC7-2F1C-9003-EAB0-5409D54EF47E}"/>
              </a:ext>
            </a:extLst>
          </p:cNvPr>
          <p:cNvSpPr txBox="1"/>
          <p:nvPr/>
        </p:nvSpPr>
        <p:spPr>
          <a:xfrm>
            <a:off x="762442" y="2321004"/>
            <a:ext cx="761911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あの話は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驚かせました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彼らを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That story surprised them.">
            <a:hlinkClick r:id="" action="ppaction://media"/>
            <a:extLst>
              <a:ext uri="{FF2B5EF4-FFF2-40B4-BE49-F238E27FC236}">
                <a16:creationId xmlns:a16="http://schemas.microsoft.com/office/drawing/2014/main" id="{28F2B488-6E89-00B8-2341-E6D4B5DBF9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58375" y="558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97311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CB28E0-81B4-5389-489D-1A8BFAA53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2884859-5660-D9B4-4262-B371EA4A6735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82DDDC6-E143-931D-8720-C8C91523A4A7}"/>
              </a:ext>
            </a:extLst>
          </p:cNvPr>
          <p:cNvSpPr txBox="1"/>
          <p:nvPr/>
        </p:nvSpPr>
        <p:spPr>
          <a:xfrm>
            <a:off x="1025551" y="4128490"/>
            <a:ext cx="709288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 story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impressed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them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all.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59E61A2-73B1-A2A3-C85F-29CBC41B976B}"/>
              </a:ext>
            </a:extLst>
          </p:cNvPr>
          <p:cNvSpPr txBox="1"/>
          <p:nvPr/>
        </p:nvSpPr>
        <p:spPr>
          <a:xfrm>
            <a:off x="762435" y="690490"/>
            <a:ext cx="761911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あの話は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感動させました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彼ら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みんな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That story impressed them all.">
            <a:hlinkClick r:id="" action="ppaction://media"/>
            <a:extLst>
              <a:ext uri="{FF2B5EF4-FFF2-40B4-BE49-F238E27FC236}">
                <a16:creationId xmlns:a16="http://schemas.microsoft.com/office/drawing/2014/main" id="{8D81A68E-A02B-8031-4F1E-4120775BCB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55213" y="1025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84270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1E6B6-7A82-6283-D0B7-A49AB5241B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DF20B65-A79E-CD91-28C8-2273A57DB83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470F179-77A3-6C71-BD8A-ECDFB5A8D780}"/>
              </a:ext>
            </a:extLst>
          </p:cNvPr>
          <p:cNvSpPr txBox="1"/>
          <p:nvPr/>
        </p:nvSpPr>
        <p:spPr>
          <a:xfrm>
            <a:off x="1025557" y="2409490"/>
            <a:ext cx="709288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 [s----]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--------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[a--].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That story impressed them all.">
            <a:hlinkClick r:id="" action="ppaction://media"/>
            <a:extLst>
              <a:ext uri="{FF2B5EF4-FFF2-40B4-BE49-F238E27FC236}">
                <a16:creationId xmlns:a16="http://schemas.microsoft.com/office/drawing/2014/main" id="{7CFF14C1-5D12-8720-97CC-7599EC8F9D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55213" y="1025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33908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0964F-35C1-299D-2550-A14B7B659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A34FA8E-E318-832F-CABC-E294C78C686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382398F-0571-DF67-2D06-F5A206DBB162}"/>
              </a:ext>
            </a:extLst>
          </p:cNvPr>
          <p:cNvSpPr txBox="1"/>
          <p:nvPr/>
        </p:nvSpPr>
        <p:spPr>
          <a:xfrm>
            <a:off x="762442" y="2321004"/>
            <a:ext cx="761911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あの話は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感動させました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彼ら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みんな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That story impressed them all.">
            <a:hlinkClick r:id="" action="ppaction://media"/>
            <a:extLst>
              <a:ext uri="{FF2B5EF4-FFF2-40B4-BE49-F238E27FC236}">
                <a16:creationId xmlns:a16="http://schemas.microsoft.com/office/drawing/2014/main" id="{F555F84B-0894-8C50-06CE-F0BA287482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55213" y="1025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57691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DB1193-A626-75FC-266F-03B77C953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B5186F90-B493-DF3C-10B9-1E86ECE504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2072" b="5709"/>
          <a:stretch/>
        </p:blipFill>
        <p:spPr>
          <a:xfrm>
            <a:off x="291931" y="1022216"/>
            <a:ext cx="8560800" cy="653902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D8A22B6-D8C4-F962-4021-704BF5D5782D}"/>
              </a:ext>
            </a:extLst>
          </p:cNvPr>
          <p:cNvSpPr/>
          <p:nvPr/>
        </p:nvSpPr>
        <p:spPr>
          <a:xfrm>
            <a:off x="0" y="2871019"/>
            <a:ext cx="9144000" cy="398698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3BE9B9E-1C04-6D08-3AA0-D81B9C1661DD}"/>
              </a:ext>
            </a:extLst>
          </p:cNvPr>
          <p:cNvSpPr txBox="1"/>
          <p:nvPr/>
        </p:nvSpPr>
        <p:spPr>
          <a:xfrm>
            <a:off x="537493" y="3077693"/>
            <a:ext cx="8069014" cy="34163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Singing songs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makes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happy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Singing songs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は「歌を歌うこと」という意味で、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動作を名詞として扱っています。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me = happy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の関係です。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happy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の状態を説明する補語に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なっています。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1DB5B3CF-AC20-56C6-76DF-EA2F961593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9C492ED-5906-6A23-F242-6F324AD7A1BE}"/>
              </a:ext>
            </a:extLst>
          </p:cNvPr>
          <p:cNvSpPr txBox="1"/>
          <p:nvPr/>
        </p:nvSpPr>
        <p:spPr>
          <a:xfrm>
            <a:off x="1032443" y="1856276"/>
            <a:ext cx="3126807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歌を歌うと私は楽しくなります。</a:t>
            </a:r>
          </a:p>
        </p:txBody>
      </p:sp>
    </p:spTree>
    <p:extLst>
      <p:ext uri="{BB962C8B-B14F-4D97-AF65-F5344CB8AC3E}">
        <p14:creationId xmlns:p14="http://schemas.microsoft.com/office/powerpoint/2010/main" val="3487285201"/>
      </p:ext>
    </p:extLst>
  </p:cSld>
  <p:clrMapOvr>
    <a:masterClrMapping/>
  </p:clrMapOvr>
  <p:transition spd="slow">
    <p:push dir="u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D33CF-1D08-3401-0074-9437034FD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BC50577-6D0C-0A4C-5E7D-3E09959F57C4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28392306-B432-7B67-1230-3B683A6D436E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89769F7C-E2B5-358D-F495-81C9FC3FDDD7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9BBC570-0804-3A92-FB81-FFEF1E67DAFF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7206C542-10A6-EE83-71C1-7D7E7FC738F1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4479454"/>
      </p:ext>
    </p:extLst>
  </p:cSld>
  <p:clrMapOvr>
    <a:masterClrMapping/>
  </p:clrMapOvr>
  <p:transition spd="slow">
    <p:push dir="u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6124A-73E6-B5D3-A941-192A22102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792E07-14B1-E74C-115E-B5A4F077ECB2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339E2CE-0D51-924F-5710-CF32C81468BF}"/>
              </a:ext>
            </a:extLst>
          </p:cNvPr>
          <p:cNvSpPr txBox="1"/>
          <p:nvPr/>
        </p:nvSpPr>
        <p:spPr>
          <a:xfrm>
            <a:off x="1017483" y="4128490"/>
            <a:ext cx="7109023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Singing songs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makes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happy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EEBF090-BB2E-EBE8-F539-229071823EE4}"/>
              </a:ext>
            </a:extLst>
          </p:cNvPr>
          <p:cNvSpPr txBox="1"/>
          <p:nvPr/>
        </p:nvSpPr>
        <p:spPr>
          <a:xfrm>
            <a:off x="690384" y="690490"/>
            <a:ext cx="776322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歌を歌うことは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させます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幸せに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Singing songs makes me happy.">
            <a:hlinkClick r:id="" action="ppaction://media"/>
            <a:extLst>
              <a:ext uri="{FF2B5EF4-FFF2-40B4-BE49-F238E27FC236}">
                <a16:creationId xmlns:a16="http://schemas.microsoft.com/office/drawing/2014/main" id="{236897B2-14A8-43E8-3785-9FDFAFB0F2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39325" y="11811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2719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13CC3-A569-B012-7918-89D85DA1E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2463344-7C74-1BF6-5437-12C66EB2A17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9C461E9-51A8-053B-95C2-C68E26D6BF0D}"/>
              </a:ext>
            </a:extLst>
          </p:cNvPr>
          <p:cNvSpPr txBox="1"/>
          <p:nvPr/>
        </p:nvSpPr>
        <p:spPr>
          <a:xfrm>
            <a:off x="917532" y="2409490"/>
            <a:ext cx="730893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Singing songs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Singing songs makes me happy.">
            <a:hlinkClick r:id="" action="ppaction://media"/>
            <a:extLst>
              <a:ext uri="{FF2B5EF4-FFF2-40B4-BE49-F238E27FC236}">
                <a16:creationId xmlns:a16="http://schemas.microsoft.com/office/drawing/2014/main" id="{B6FA4CF3-34CD-77BA-C612-1B36B250CE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39325" y="11811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93309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84697-EC81-2B8E-60D9-B0425E4E8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FB376BF-A086-7C87-C056-CCFDA85EA1A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74FDD17-501C-3694-1FC5-8EE2EF62CA65}"/>
              </a:ext>
            </a:extLst>
          </p:cNvPr>
          <p:cNvSpPr txBox="1"/>
          <p:nvPr/>
        </p:nvSpPr>
        <p:spPr>
          <a:xfrm>
            <a:off x="728044" y="2321004"/>
            <a:ext cx="768791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歌を歌うことは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させます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幸せに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Singing songs makes me happy.">
            <a:hlinkClick r:id="" action="ppaction://media"/>
            <a:extLst>
              <a:ext uri="{FF2B5EF4-FFF2-40B4-BE49-F238E27FC236}">
                <a16:creationId xmlns:a16="http://schemas.microsoft.com/office/drawing/2014/main" id="{7E73AB21-4073-6956-7E9F-B428BF9A9F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39325" y="11811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71288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432C5B-0D44-650E-60F0-DD676C0A9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BAFDAED-1EAF-0050-1B64-FD8D27135413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512E28-4903-1EF9-345D-9D9CE5DD652D}"/>
              </a:ext>
            </a:extLst>
          </p:cNvPr>
          <p:cNvSpPr txBox="1"/>
          <p:nvPr/>
        </p:nvSpPr>
        <p:spPr>
          <a:xfrm>
            <a:off x="1017482" y="4128490"/>
            <a:ext cx="7109023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Reading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books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makes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happy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83BED4F-B2E2-6CCC-2F23-AEAC7F9DB147}"/>
              </a:ext>
            </a:extLst>
          </p:cNvPr>
          <p:cNvSpPr txBox="1"/>
          <p:nvPr/>
        </p:nvSpPr>
        <p:spPr>
          <a:xfrm>
            <a:off x="781824" y="690490"/>
            <a:ext cx="758034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本を</a:t>
            </a:r>
            <a:r>
              <a:rPr kumimoji="1" lang="ja-JP" altLang="en-US" sz="48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読むこと</a:t>
            </a: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させます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幸せに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Reading books makes me  happy">
            <a:hlinkClick r:id="" action="ppaction://media"/>
            <a:extLst>
              <a:ext uri="{FF2B5EF4-FFF2-40B4-BE49-F238E27FC236}">
                <a16:creationId xmlns:a16="http://schemas.microsoft.com/office/drawing/2014/main" id="{D1547E43-DE34-C974-BECE-3F832D3E19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39325" y="1025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05639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694F4-52A3-7430-65FA-3170C6C83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C857FCB-8B38-DB4C-3820-10DE9EC30E6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F35023C-46A6-3F15-20AE-DA6B391B28A0}"/>
              </a:ext>
            </a:extLst>
          </p:cNvPr>
          <p:cNvSpPr txBox="1"/>
          <p:nvPr/>
        </p:nvSpPr>
        <p:spPr>
          <a:xfrm>
            <a:off x="754601" y="2409490"/>
            <a:ext cx="763479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R------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books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Reading books makes me  happy">
            <a:hlinkClick r:id="" action="ppaction://media"/>
            <a:extLst>
              <a:ext uri="{FF2B5EF4-FFF2-40B4-BE49-F238E27FC236}">
                <a16:creationId xmlns:a16="http://schemas.microsoft.com/office/drawing/2014/main" id="{09010D61-5393-DAF8-5D12-2354A12DBE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39325" y="1025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4951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2F4FF-D5BD-4B51-2B31-77A6E1E1A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46E4D77-DE2C-C04C-B8F6-5F24950E753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E816E38-E327-7B9A-25AB-F66F352D246A}"/>
              </a:ext>
            </a:extLst>
          </p:cNvPr>
          <p:cNvSpPr txBox="1"/>
          <p:nvPr/>
        </p:nvSpPr>
        <p:spPr>
          <a:xfrm>
            <a:off x="781830" y="2321004"/>
            <a:ext cx="758034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本を</a:t>
            </a:r>
            <a:r>
              <a:rPr kumimoji="1" lang="ja-JP" altLang="en-US" sz="48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読むこと</a:t>
            </a: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させます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幸せに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Reading books makes me  happy">
            <a:hlinkClick r:id="" action="ppaction://media"/>
            <a:extLst>
              <a:ext uri="{FF2B5EF4-FFF2-40B4-BE49-F238E27FC236}">
                <a16:creationId xmlns:a16="http://schemas.microsoft.com/office/drawing/2014/main" id="{DEA20AC5-1282-E8B7-3C8C-8AD9D83398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39325" y="1025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2225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534670-3684-21D6-6C61-415AF0800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C40CFF0-7F8C-503D-331D-8FF532C609D6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7A16543-6FF0-0A42-8960-59835651D6DF}"/>
              </a:ext>
            </a:extLst>
          </p:cNvPr>
          <p:cNvSpPr txBox="1"/>
          <p:nvPr/>
        </p:nvSpPr>
        <p:spPr>
          <a:xfrm>
            <a:off x="944418" y="4128490"/>
            <a:ext cx="725514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Talking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with my friends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makes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happy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F274ED7-5A67-2EE0-3FF9-585213B0A7FF}"/>
              </a:ext>
            </a:extLst>
          </p:cNvPr>
          <p:cNvSpPr txBox="1"/>
          <p:nvPr/>
        </p:nvSpPr>
        <p:spPr>
          <a:xfrm>
            <a:off x="390905" y="690490"/>
            <a:ext cx="836217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友達と</a:t>
            </a:r>
            <a:r>
              <a:rPr kumimoji="1" lang="ja-JP" altLang="en-US" sz="48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話すこと</a:t>
            </a: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させます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幸せに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Talking with my friends makes  me  happy">
            <a:hlinkClick r:id="" action="ppaction://media"/>
            <a:extLst>
              <a:ext uri="{FF2B5EF4-FFF2-40B4-BE49-F238E27FC236}">
                <a16:creationId xmlns:a16="http://schemas.microsoft.com/office/drawing/2014/main" id="{EA6ED03A-6749-A0E9-4CCF-E1CF572B50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02800" y="1025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84564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DD0B6-46B2-5169-C884-8A2DEDE16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2200D9B-E1DF-D64C-9B60-0A39BC7D7A9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38DB0FF-DAFC-16DE-34B9-81215AE4450F}"/>
              </a:ext>
            </a:extLst>
          </p:cNvPr>
          <p:cNvSpPr txBox="1"/>
          <p:nvPr/>
        </p:nvSpPr>
        <p:spPr>
          <a:xfrm>
            <a:off x="306984" y="2409490"/>
            <a:ext cx="853003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T------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[w---] [m-] friends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Talking with my friends makes  me  happy">
            <a:hlinkClick r:id="" action="ppaction://media"/>
            <a:extLst>
              <a:ext uri="{FF2B5EF4-FFF2-40B4-BE49-F238E27FC236}">
                <a16:creationId xmlns:a16="http://schemas.microsoft.com/office/drawing/2014/main" id="{83F63D9D-2FA4-6191-5282-011EE40F6F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02800" y="1025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21860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A9ECB-BA25-65AC-40B8-CEB633E78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E150E8B-87BF-A90F-D4E4-FB32D627B46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19F9051-1932-AF32-3427-1F3507BA3152}"/>
              </a:ext>
            </a:extLst>
          </p:cNvPr>
          <p:cNvSpPr txBox="1"/>
          <p:nvPr/>
        </p:nvSpPr>
        <p:spPr>
          <a:xfrm>
            <a:off x="390912" y="2321004"/>
            <a:ext cx="836217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友達と</a:t>
            </a:r>
            <a:r>
              <a:rPr kumimoji="1" lang="ja-JP" altLang="en-US" sz="48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話すこと</a:t>
            </a: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させます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幸せに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Talking with my friends makes  me  happy">
            <a:hlinkClick r:id="" action="ppaction://media"/>
            <a:extLst>
              <a:ext uri="{FF2B5EF4-FFF2-40B4-BE49-F238E27FC236}">
                <a16:creationId xmlns:a16="http://schemas.microsoft.com/office/drawing/2014/main" id="{45DCDC44-EF72-18F2-B9F9-0EC098FFE7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02800" y="1025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83355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17036</TotalTime>
  <Words>1153</Words>
  <Application>Microsoft Office PowerPoint</Application>
  <PresentationFormat>画面に合わせる (4:3)</PresentationFormat>
  <Paragraphs>224</Paragraphs>
  <Slides>56</Slides>
  <Notes>45</Notes>
  <HiddenSlides>0</HiddenSlides>
  <MMClips>45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56</vt:i4>
      </vt:variant>
    </vt:vector>
  </HeadingPairs>
  <TitlesOfParts>
    <vt:vector size="63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2122</cp:revision>
  <cp:lastPrinted>2016-06-23T16:36:17Z</cp:lastPrinted>
  <dcterms:created xsi:type="dcterms:W3CDTF">2016-05-30T03:13:09Z</dcterms:created>
  <dcterms:modified xsi:type="dcterms:W3CDTF">2025-11-25T10:22:59Z</dcterms:modified>
</cp:coreProperties>
</file>