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668" r:id="rId2"/>
    <p:sldId id="4196" r:id="rId3"/>
    <p:sldId id="4236" r:id="rId4"/>
    <p:sldId id="4096" r:id="rId5"/>
    <p:sldId id="4133" r:id="rId6"/>
    <p:sldId id="4098" r:id="rId7"/>
    <p:sldId id="4237" r:id="rId8"/>
    <p:sldId id="4238" r:id="rId9"/>
    <p:sldId id="4239" r:id="rId10"/>
    <p:sldId id="4240" r:id="rId11"/>
    <p:sldId id="4241" r:id="rId12"/>
    <p:sldId id="4242" r:id="rId13"/>
    <p:sldId id="4222" r:id="rId14"/>
    <p:sldId id="4243" r:id="rId15"/>
    <p:sldId id="4244" r:id="rId16"/>
    <p:sldId id="4245" r:id="rId17"/>
    <p:sldId id="4246" r:id="rId18"/>
    <p:sldId id="4247" r:id="rId19"/>
    <p:sldId id="4248" r:id="rId20"/>
    <p:sldId id="4249" r:id="rId21"/>
    <p:sldId id="4250" r:id="rId22"/>
    <p:sldId id="4251" r:id="rId23"/>
    <p:sldId id="4252" r:id="rId24"/>
    <p:sldId id="4223" r:id="rId25"/>
    <p:sldId id="4253" r:id="rId26"/>
    <p:sldId id="4254" r:id="rId27"/>
    <p:sldId id="4255" r:id="rId28"/>
    <p:sldId id="4256" r:id="rId29"/>
    <p:sldId id="4257" r:id="rId30"/>
    <p:sldId id="4258" r:id="rId31"/>
    <p:sldId id="4259" r:id="rId32"/>
    <p:sldId id="4260" r:id="rId33"/>
    <p:sldId id="4261" r:id="rId34"/>
    <p:sldId id="4262" r:id="rId35"/>
    <p:sldId id="4224" r:id="rId36"/>
    <p:sldId id="4263" r:id="rId37"/>
    <p:sldId id="4264" r:id="rId38"/>
    <p:sldId id="4265" r:id="rId39"/>
    <p:sldId id="4266" r:id="rId40"/>
    <p:sldId id="4267" r:id="rId41"/>
    <p:sldId id="4268" r:id="rId42"/>
    <p:sldId id="4269" r:id="rId43"/>
    <p:sldId id="4270" r:id="rId44"/>
    <p:sldId id="4271" r:id="rId45"/>
    <p:sldId id="4272" r:id="rId46"/>
    <p:sldId id="4225" r:id="rId47"/>
    <p:sldId id="4273" r:id="rId48"/>
    <p:sldId id="4274" r:id="rId49"/>
    <p:sldId id="4275" r:id="rId50"/>
    <p:sldId id="4276" r:id="rId51"/>
    <p:sldId id="4277" r:id="rId52"/>
    <p:sldId id="4278" r:id="rId53"/>
    <p:sldId id="4279" r:id="rId54"/>
    <p:sldId id="4280" r:id="rId55"/>
    <p:sldId id="4281" r:id="rId56"/>
    <p:sldId id="4282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E453-6161-439E-1A62-472A4E91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77E024-2A9A-CB81-D445-B7E9F3D5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ADE27C-AB1B-FC32-D51F-048E237A6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7C1915-E052-D4DF-8418-93CC18527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71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225A-ACC8-6E1B-3EAA-5721A6C7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335009-73A6-4150-6534-254DC63D6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1CA65B-9F99-3105-CE01-C6E6E9AB0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43E31-A181-6DA8-99E7-8D3A3D36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19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8A54C-8A75-CDFC-A97A-C6FC5E9AD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E27D53-24C1-56A3-95BC-EC05E34D8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D76AA9-E5D0-2C80-7211-78971B6AC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ACB6AD-FEFB-AD75-DA53-0D28E50F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2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80D8-D421-0D91-7A26-C70F9684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34C9EE-50AB-63C0-C38B-0EABB9622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A17A7B-8153-5DF9-8029-332C784C1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DC01BF-D5EA-A834-9C6E-A494E9B68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868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75DFF-901B-E440-9551-1BED5B24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964A78-3792-AB0F-610E-DD910CC64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778BFD-3E55-6513-52FA-C6E117616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3F2F8F-8832-557B-7894-E393E6FC2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91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0B8A3-2F6E-95E2-AA95-34BD2E31B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E559DC-2BD7-64A0-ECA4-0328F48F7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668E3A-D425-7772-C4E1-FA4EDA4B8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456AE3-AD13-2E76-0356-3E67DB75E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5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3795-64AE-95B1-F499-49B29C321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17110D-8041-E3A0-A533-1AB8F9FA0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F9E53C-A9BC-7313-9FF2-A0C7A9068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548D6D-83C2-A319-2988-BD8C773A5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77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3D776-42D7-262C-7672-E6E964D1D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716B1E-69FC-E803-E632-A0E8513E7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5299EF-FE78-4077-9880-E452F2045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69E57E-EE33-4A91-0394-D0DE51F32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1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EFDF-8EDD-6368-3E13-47ED33235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515333-A1E7-2531-8EC2-3BD5AB64A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B13A17-3E94-9700-DA33-F536E846D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CC58C7-B282-715F-08A6-5B2497EC8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761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C06DC-8B2E-E186-5C8B-CADDDD6DD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88295C-CCB0-0932-927D-A1158B6ED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CBBD51-0122-42FF-73E4-67446D842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3E8F8-6C0B-0E73-5E87-43CCA1C4D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56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9148-B69C-2FF5-8168-BE1A1775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5CDD8D-0B18-EB62-0C1A-BBF0FE30A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C8E2A9-A0DD-3AC6-9F89-13A3460CC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8AB273-3028-7B7C-ED25-6AC5B2846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2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4BDE-806E-287B-E7FC-A7AF63E78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47A4DD-3D63-51CB-6396-AF10F2301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33D63A-9D48-0203-59BA-9595D0525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9F68B0-2170-F094-36EC-2D5C41515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94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DD0E-E432-14F0-4CAA-44B8F81B0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10C8FF-4967-1C55-D885-67A93AEA1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30A790-FEB8-8468-7404-F34AC3F54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6233-B77A-43EA-3228-13663C208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3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66AE0-A921-5496-A535-0170E5EE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DF8399-35F4-6F66-7405-7C8034429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16B30D-7881-4229-3658-70D6F6AC5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F5E44E-07BE-40CD-E8F1-C8A11367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31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C4B4-F6C4-D614-5E97-9B7F00BD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96F044-BFBE-BAD3-7426-D0D1E4F05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2CBBE1-F0B5-8DEE-747B-E0CC58146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5B2E22-C88D-61CA-A2B9-ACFD93E5B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910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8AF9-942D-6A14-A34A-524474D4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CBBE76-7895-95F0-90D8-5CD3E4C4F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C57991-4DE2-75DC-9F9A-B42B5E0EE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5C5847-97AE-4B2F-FD4E-C4DC853F2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01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7E0BE-9BF4-F12B-736A-2DA2B59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01FDB6-E0CB-EE0C-39FC-51750349B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9579B5-14E9-BA2D-6576-25AF43968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A98885-F0AF-A484-CA8C-4D857AA60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021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71FF-9657-5132-42D6-A55EC4FB6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5B86E6-6D3C-0334-8C7E-5E1B75C69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2C454A-1FF5-C374-0B15-8C8606D50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F7D3D5-585F-502C-46DC-F74C90DE2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73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2FBA-A98E-AAFD-51FE-FC632E731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6C36C0-9F0B-7F16-42BD-032DDE6E8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484891-C4B9-24C0-9966-8452D8624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9495D1-E343-2CFF-816A-BA5FC119B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245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4B21-4A22-B27B-75A5-A9C61961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7B5A72-1E6E-3498-9AA2-E10110F28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C90136-701D-B428-69B3-5ED6141DF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7ADC21-31DC-95AD-1370-EC55162ED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77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877A2-967E-0D44-1FFE-53AA8D25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CAD3C9-3FBC-721A-2E9E-3E6D5C961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1A83C9A-54CA-5A44-CAF5-714FF2A59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61EF4B-A17C-F6FF-4C1C-1E12AEB87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709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9E4C-E1EF-4A8E-8EC5-E3DD6CC8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D40330-8286-9B61-E958-DAFA4153C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319A3A-3005-1385-730A-A79BBA294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E16CA-9E8F-C2F9-0820-F901008E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816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AAAAA-DCCC-B022-6EF0-D54748C3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310BF2-FCA6-B69F-BFA3-3FBB633EB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67D7A1-C908-34EB-33CD-35CA21A8F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74FA82-6CAD-2683-1147-C1324E552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367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3B7C-4C14-35B3-80C7-8293A506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34E9DF-BB1B-92F7-C220-CB1767CE1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E1E2A5-F46E-E738-6903-A46D232B1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6FA60D-B4B6-0654-CA7B-5A677DCB5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50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503C-1ED3-0986-FAD3-1269DBF7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3001CF-B01E-8252-F1E1-695213FAC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571CC8-101D-FAC1-3554-03103239C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46892-4103-0063-9BCA-845FE7D29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22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3345C-0621-48E6-EBDA-DD6ECF221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C7461-DB89-02BE-7B7B-79F88ED20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525CF4-D933-AC54-E932-C008F5FA5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261C17-4035-3939-AF12-6686A5658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81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B5F8-630F-8FEF-50F7-FB7EF9F3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0E75F2-887F-BD00-DE1F-AC3E4615C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50D029-5589-EACE-3B1B-F369515BD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238E-91CD-9539-21D6-3993AC19B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548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4CB0-BE63-D0D4-DD78-7EFE6F6C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A7A305-0E91-A16B-69BF-C3DA48B7F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53A4C6-D412-9A0A-BB87-46ED70BD5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A652-4DAE-1BA1-41D7-3F016351E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78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C0AA-E144-4F0C-1DE0-0323317F5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2C6017-9185-8CDA-5B9E-7FBD1AA8E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F23D61-4D59-F5CB-939D-36C3753F3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5B7418-7C14-9F4B-22A6-4E424C6C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735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384A-B7CD-8E9B-F045-9E093543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7614E3-A308-D49B-47E2-21F0D957C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954E11-266C-7BC4-6308-2AFE24CEE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8FD429-589A-F82B-A988-77E89CDBC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9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B27B-1D6B-9EF1-A8C0-0D890087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E3D9F2-9091-744C-D787-665A8B341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F3E871-6E51-136C-0B89-5A3C0186F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2CB2F4-C6C0-5EF3-0D85-775C0AD26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44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A164F-3F4A-9AFA-A5F1-78AC2341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219E61-8BD5-BAB5-02C3-5328532A7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28D772-D50A-8C62-0654-A75DC532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3CBF2-8495-34F1-BC9A-AF05D7BF8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418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C3E3-C59B-1469-78A4-EFAD51F8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24440A-B9F8-F851-7F6F-CCC1DBC79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17A10C-1EB7-8E11-4CFF-78B4A1B6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68A92D-CDB6-F642-49DF-FAFD43ED3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250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960A4-6D9E-F516-6E5C-F8E28E74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D377B7-C126-2B13-B67E-E26A0C037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5728D5-5E60-F884-86AF-C78CD6DEF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6DAF0-271F-7AF4-1D9A-581721CC5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72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F488-59BE-E782-09B6-8B953A36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0E4221-C7CA-5548-9D3A-A66ABD9B1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9A3318-1CEF-9903-617D-C65B4CCE5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774F5-DF8F-F5E8-DCC8-2D454E533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396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62F3-5FB6-3CBD-C42F-88031D6C6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EB88B1-72AD-893B-CD08-8EE5AE1A4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44A844-E9B5-6635-0CB0-641B8B326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F86DC1-4E5D-3B2E-73C7-210533C7B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448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9B054-41AA-46C8-8E07-E7A479AD4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F7C077-79E6-A433-A7C5-0464AAEE8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43A7CE-D2E6-EFA4-E44D-EA9C209C3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5B9C3A-4CB1-FA13-9866-FB86BC2E8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4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EBAF2-0F47-2976-3864-D393696C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A6E5D3-1E1C-9E66-5B50-8D613DCCF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EECC16-D46A-F40E-2EB5-34B6181AB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038E75-B549-3D5D-20EA-8073B8020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0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F-D9EA-9984-7D92-CD3D9903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02E759-A0DD-C418-6EA5-8996DC982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7AE802-B7CB-43AC-7D7E-27419DFA4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6928C9-E9E3-ED5F-3714-061A97222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4CCF7-2584-E05C-1DCF-54766D54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0C8EF2-9384-6A2A-9E13-7E6488E33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FA797D-04FF-94C5-F852-F0145EADA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3B1B11-E869-4C63-7917-B1DEA5986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02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9356C-B6A9-E674-4457-7D2AF859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FC4725-6EB3-2295-E204-0FD09F7E7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DFDFFE-B535-050F-468C-9CE965FE2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61D8F-754B-F84F-A0F8-A3F3659A9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02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CA3FE-8302-4902-BCD7-92DD9901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EA1BB4-DB41-0FB9-E581-DD26029D3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5E847E-542C-AF55-BB42-5E4599289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F798F-274D-3AA8-B874-E9B43808C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1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A1997-E730-8B1D-D1D3-81AC284A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D99D12-F44C-17AE-97A3-13464E7FCB5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1C94D3-A3A3-E8A1-0354-BD264CF31D10}"/>
              </a:ext>
            </a:extLst>
          </p:cNvPr>
          <p:cNvSpPr txBox="1"/>
          <p:nvPr/>
        </p:nvSpPr>
        <p:spPr>
          <a:xfrm>
            <a:off x="916189" y="3620659"/>
            <a:ext cx="731162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Five minutes’ walk</a:t>
            </a:r>
            <a:endParaRPr kumimoji="1" lang="en-US" altLang="ja-JP" sz="4400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post office.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2ECB2-01F6-A07A-0D42-F5607CE6E8AA}"/>
              </a:ext>
            </a:extLst>
          </p:cNvPr>
          <p:cNvSpPr txBox="1"/>
          <p:nvPr/>
        </p:nvSpPr>
        <p:spPr>
          <a:xfrm>
            <a:off x="1397591" y="96013"/>
            <a:ext cx="6348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５分間の徒歩は</a:t>
            </a:r>
            <a:endParaRPr kumimoji="1" lang="en-US" altLang="ja-JP" sz="4800" b="1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連れて来るでしょう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郵便局に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Five minutes’ walk will bring you  to the post office.">
            <a:hlinkClick r:id="" action="ppaction://media"/>
            <a:extLst>
              <a:ext uri="{FF2B5EF4-FFF2-40B4-BE49-F238E27FC236}">
                <a16:creationId xmlns:a16="http://schemas.microsoft.com/office/drawing/2014/main" id="{E202A731-3E28-411D-B9E0-89FC5C903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62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1D66-9F68-B6AB-5BC3-3740E854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1997C8-28BB-4892-1193-FBAB483D31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C3A506-04A8-B0A5-ED47-45B38A23319B}"/>
              </a:ext>
            </a:extLst>
          </p:cNvPr>
          <p:cNvSpPr txBox="1"/>
          <p:nvPr/>
        </p:nvSpPr>
        <p:spPr>
          <a:xfrm>
            <a:off x="264457" y="1901659"/>
            <a:ext cx="861508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Five minutes’ walk</a:t>
            </a:r>
            <a:endParaRPr kumimoji="1" lang="en-US" altLang="ja-JP" sz="4400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[p---] [o-----].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Five minutes’ walk will bring you  to the post office.">
            <a:hlinkClick r:id="" action="ppaction://media"/>
            <a:extLst>
              <a:ext uri="{FF2B5EF4-FFF2-40B4-BE49-F238E27FC236}">
                <a16:creationId xmlns:a16="http://schemas.microsoft.com/office/drawing/2014/main" id="{E13A52EB-95C6-8D54-7CD7-65F14D460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52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AA745-358F-9EE2-A891-2C46C9BB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EE1437-EE13-C292-A519-25F84D316C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747680-F4EF-B743-F3DA-FECA10406A05}"/>
              </a:ext>
            </a:extLst>
          </p:cNvPr>
          <p:cNvSpPr txBox="1"/>
          <p:nvPr/>
        </p:nvSpPr>
        <p:spPr>
          <a:xfrm>
            <a:off x="1397591" y="1767006"/>
            <a:ext cx="6348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５分間の徒歩は</a:t>
            </a:r>
            <a:endParaRPr kumimoji="1" lang="en-US" altLang="ja-JP" sz="4800" b="1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連れて来るでしょう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郵便局に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Five minutes’ walk will bring you  to the post office.">
            <a:hlinkClick r:id="" action="ppaction://media"/>
            <a:extLst>
              <a:ext uri="{FF2B5EF4-FFF2-40B4-BE49-F238E27FC236}">
                <a16:creationId xmlns:a16="http://schemas.microsoft.com/office/drawing/2014/main" id="{D9161570-9952-DD72-668B-D1E0EED73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72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E3E67-E919-0672-12A1-76B3EBB7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520FB9-0DEE-2455-B395-E10E58ED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752" b="51316"/>
          <a:stretch/>
        </p:blipFill>
        <p:spPr>
          <a:xfrm>
            <a:off x="291931" y="1022216"/>
            <a:ext cx="8560800" cy="6385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179821-13F6-0B2B-55D4-63A226C18E2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9BAD2C-5F2B-D40F-C81C-DD757DEDEA2C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street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aquarium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「水族館へ」という意味をもち、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934FB69-F5C1-1E5E-2ADA-D982924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F526B3-BC6D-F876-D9B2-4A9894B936C9}"/>
              </a:ext>
            </a:extLst>
          </p:cNvPr>
          <p:cNvSpPr txBox="1"/>
          <p:nvPr/>
        </p:nvSpPr>
        <p:spPr>
          <a:xfrm>
            <a:off x="1032443" y="1856276"/>
            <a:ext cx="44932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あの通りを通って、彼は水族館に着きました。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440553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3FD95-39D3-96FF-AD59-47183A421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47519B-472B-90E1-C46C-DDA2EA8EAD6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34B7AF-76AB-C5C6-B556-3CCDBB9CCD6C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863C59-797B-DB10-338F-6144A798655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7A6F3B-1F60-3130-50BE-FF988B03AE9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D307FBF-7A08-81EB-85C1-F4FD24BF059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287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AE7D-BB2C-C12E-05EC-3ED39995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AA52AB-67D0-21D7-81D1-6BF93D2495B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099013-1532-4AAF-D042-4FDA36110421}"/>
              </a:ext>
            </a:extLst>
          </p:cNvPr>
          <p:cNvSpPr txBox="1"/>
          <p:nvPr/>
        </p:nvSpPr>
        <p:spPr>
          <a:xfrm>
            <a:off x="1025553" y="4128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street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aquarium.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238559-9EBB-72B2-F562-6B45238159F3}"/>
              </a:ext>
            </a:extLst>
          </p:cNvPr>
          <p:cNvSpPr txBox="1"/>
          <p:nvPr/>
        </p:nvSpPr>
        <p:spPr>
          <a:xfrm>
            <a:off x="1083821" y="690490"/>
            <a:ext cx="6976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あの通りは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水族館に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reet led him  to the aquarium.">
            <a:hlinkClick r:id="" action="ppaction://media"/>
            <a:extLst>
              <a:ext uri="{FF2B5EF4-FFF2-40B4-BE49-F238E27FC236}">
                <a16:creationId xmlns:a16="http://schemas.microsoft.com/office/drawing/2014/main" id="{C907C364-4BFA-1597-1F2D-B59BA4B29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1538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72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07484-5DEC-AE18-F7A5-D4C445E3F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3B5624-BBDB-1CC6-03A1-BA1506FE7C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3E458F-D0E1-69C1-0F6F-3590937B1921}"/>
              </a:ext>
            </a:extLst>
          </p:cNvPr>
          <p:cNvSpPr txBox="1"/>
          <p:nvPr/>
        </p:nvSpPr>
        <p:spPr>
          <a:xfrm>
            <a:off x="819371" y="2409490"/>
            <a:ext cx="750525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street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aquarium.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hat street led him  to the aquarium.">
            <a:hlinkClick r:id="" action="ppaction://media"/>
            <a:extLst>
              <a:ext uri="{FF2B5EF4-FFF2-40B4-BE49-F238E27FC236}">
                <a16:creationId xmlns:a16="http://schemas.microsoft.com/office/drawing/2014/main" id="{300A927D-DDBC-1FEC-9DC9-85D8A8851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1538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84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F8775-286B-A89B-6402-F2F42724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3CA014-65B2-370B-76B8-674DB7019B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4CE3B8-71A2-B437-D06F-7917D85D1F98}"/>
              </a:ext>
            </a:extLst>
          </p:cNvPr>
          <p:cNvSpPr txBox="1"/>
          <p:nvPr/>
        </p:nvSpPr>
        <p:spPr>
          <a:xfrm>
            <a:off x="1083824" y="2321004"/>
            <a:ext cx="6976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あの通りは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水族館に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street led him  to the aquarium.">
            <a:hlinkClick r:id="" action="ppaction://media"/>
            <a:extLst>
              <a:ext uri="{FF2B5EF4-FFF2-40B4-BE49-F238E27FC236}">
                <a16:creationId xmlns:a16="http://schemas.microsoft.com/office/drawing/2014/main" id="{BC71942A-F78D-0A34-2B7B-D31EA44E3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1538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6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02FB-9A40-E471-525A-EE05B704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CB95D2-E0BC-DECE-1CAF-3AABECF0777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9F6683-BD37-6B28-3489-1B6FFFF27211}"/>
              </a:ext>
            </a:extLst>
          </p:cNvPr>
          <p:cNvSpPr txBox="1"/>
          <p:nvPr/>
        </p:nvSpPr>
        <p:spPr>
          <a:xfrm>
            <a:off x="1168989" y="4128490"/>
            <a:ext cx="68060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street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045006-487E-39C6-43E9-9A3CE5C7EB9D}"/>
              </a:ext>
            </a:extLst>
          </p:cNvPr>
          <p:cNvSpPr txBox="1"/>
          <p:nvPr/>
        </p:nvSpPr>
        <p:spPr>
          <a:xfrm>
            <a:off x="1083821" y="690490"/>
            <a:ext cx="6976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あの通りは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reet led Nancy  to the library.">
            <a:hlinkClick r:id="" action="ppaction://media"/>
            <a:extLst>
              <a:ext uri="{FF2B5EF4-FFF2-40B4-BE49-F238E27FC236}">
                <a16:creationId xmlns:a16="http://schemas.microsoft.com/office/drawing/2014/main" id="{93523D0B-002C-FE54-DC3A-8700264A2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20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AEACC-67A2-38E7-F744-31883847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D657A3-A611-97B5-5699-9C56D10C13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87F264-3160-BAD1-FECC-26DE5E981ECE}"/>
              </a:ext>
            </a:extLst>
          </p:cNvPr>
          <p:cNvSpPr txBox="1"/>
          <p:nvPr/>
        </p:nvSpPr>
        <p:spPr>
          <a:xfrm>
            <a:off x="984730" y="2409490"/>
            <a:ext cx="71745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street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hat street led Nancy  to the library.">
            <a:hlinkClick r:id="" action="ppaction://media"/>
            <a:extLst>
              <a:ext uri="{FF2B5EF4-FFF2-40B4-BE49-F238E27FC236}">
                <a16:creationId xmlns:a16="http://schemas.microsoft.com/office/drawing/2014/main" id="{8D1FC3A2-AA5E-5401-DAC1-A9CFC074F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16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27D31-AD33-B49F-2ABC-DFAF1C3B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31" b="65853"/>
          <a:stretch/>
        </p:blipFill>
        <p:spPr>
          <a:xfrm>
            <a:off x="291931" y="1022216"/>
            <a:ext cx="8560800" cy="68048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bus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zoo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「動物園へ」という意味をもち、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856276"/>
            <a:ext cx="43556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このバスに乗って、私は動物園に来ました。</a:t>
            </a:r>
          </a:p>
        </p:txBody>
      </p:sp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A5DB-239C-ACE1-9D6D-00587B6A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7B9959-AD31-EFC5-CE7C-393F790D24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6A726E-CB85-683E-2B46-F0855044F6CF}"/>
              </a:ext>
            </a:extLst>
          </p:cNvPr>
          <p:cNvSpPr txBox="1"/>
          <p:nvPr/>
        </p:nvSpPr>
        <p:spPr>
          <a:xfrm>
            <a:off x="1083824" y="2321004"/>
            <a:ext cx="6976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あの通りは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reet led Nancy  to the library.">
            <a:hlinkClick r:id="" action="ppaction://media"/>
            <a:extLst>
              <a:ext uri="{FF2B5EF4-FFF2-40B4-BE49-F238E27FC236}">
                <a16:creationId xmlns:a16="http://schemas.microsoft.com/office/drawing/2014/main" id="{51609E20-0FBC-C7EE-FE66-68CB05764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48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1F1E6-92D5-3EDB-0681-A46F198F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1CFAE3-B0FB-7D59-B98D-70BC618AE82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4CBC8E-E502-D9FA-58AA-7522B9FFB2D7}"/>
              </a:ext>
            </a:extLst>
          </p:cNvPr>
          <p:cNvSpPr txBox="1"/>
          <p:nvPr/>
        </p:nvSpPr>
        <p:spPr>
          <a:xfrm>
            <a:off x="1420904" y="4128490"/>
            <a:ext cx="63021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train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33D2AF-EF1E-06AE-4415-42E1F7B43221}"/>
              </a:ext>
            </a:extLst>
          </p:cNvPr>
          <p:cNvSpPr txBox="1"/>
          <p:nvPr/>
        </p:nvSpPr>
        <p:spPr>
          <a:xfrm>
            <a:off x="1397591" y="96013"/>
            <a:ext cx="6348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あの電車は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連れていくでしょう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train will take us  to the library.">
            <a:hlinkClick r:id="" action="ppaction://media"/>
            <a:extLst>
              <a:ext uri="{FF2B5EF4-FFF2-40B4-BE49-F238E27FC236}">
                <a16:creationId xmlns:a16="http://schemas.microsoft.com/office/drawing/2014/main" id="{0BFCFB23-BCE0-A792-BDCA-A473D4F52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033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0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BBC4A-E702-3B99-1BEE-6E5C02F8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6D1E7-6364-11F1-B517-220C2BCBFF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99731F-FE69-53DC-AB33-20C8705208C5}"/>
              </a:ext>
            </a:extLst>
          </p:cNvPr>
          <p:cNvSpPr txBox="1"/>
          <p:nvPr/>
        </p:nvSpPr>
        <p:spPr>
          <a:xfrm>
            <a:off x="850077" y="2409490"/>
            <a:ext cx="74438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train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[l------].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train will take us  to the library.">
            <a:hlinkClick r:id="" action="ppaction://media"/>
            <a:extLst>
              <a:ext uri="{FF2B5EF4-FFF2-40B4-BE49-F238E27FC236}">
                <a16:creationId xmlns:a16="http://schemas.microsoft.com/office/drawing/2014/main" id="{33E25F36-08AA-BD07-E526-E7E9731FF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033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499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585D9-BB44-D293-8DCB-729B31876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4D7715-1D0C-9C14-6BCE-4B46C54724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A9EFF0-FF21-ED1D-A08E-B8B691A80993}"/>
              </a:ext>
            </a:extLst>
          </p:cNvPr>
          <p:cNvSpPr txBox="1"/>
          <p:nvPr/>
        </p:nvSpPr>
        <p:spPr>
          <a:xfrm>
            <a:off x="1397591" y="1767006"/>
            <a:ext cx="6348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あの電車は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連れていくでしょう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train will take us  to the library.">
            <a:hlinkClick r:id="" action="ppaction://media"/>
            <a:extLst>
              <a:ext uri="{FF2B5EF4-FFF2-40B4-BE49-F238E27FC236}">
                <a16:creationId xmlns:a16="http://schemas.microsoft.com/office/drawing/2014/main" id="{2F134B14-2DB6-CD50-CE56-D897DD3B2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033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37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EAFB-C5E2-89BA-CE00-30756E6D7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59F5733-9C04-34E4-7A24-360B8CAA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59" b="35422"/>
          <a:stretch/>
        </p:blipFill>
        <p:spPr>
          <a:xfrm>
            <a:off x="291931" y="1022216"/>
            <a:ext cx="8560800" cy="65390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F0194AC-6D25-658B-59C6-65ACA517346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754D5B-12E3-9DCF-062D-EB7527B6FE2B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news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made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glad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= glad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glad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の状態を説明する補語に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EDBF3D5-8D5D-7297-AE5D-177251AD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3CE404-E66F-2187-52D5-80B9C354C197}"/>
              </a:ext>
            </a:extLst>
          </p:cNvPr>
          <p:cNvSpPr txBox="1"/>
          <p:nvPr/>
        </p:nvSpPr>
        <p:spPr>
          <a:xfrm>
            <a:off x="1032443" y="1856276"/>
            <a:ext cx="38824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この知らせを聞いて、彼は喜びました。</a:t>
            </a:r>
          </a:p>
        </p:txBody>
      </p:sp>
    </p:spTree>
    <p:extLst>
      <p:ext uri="{BB962C8B-B14F-4D97-AF65-F5344CB8AC3E}">
        <p14:creationId xmlns:p14="http://schemas.microsoft.com/office/powerpoint/2010/main" val="15161639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51BFD-38E6-85C2-C03F-BD7C8239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38F217-6D8F-0592-F99D-90897DC8675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BEB59D-FD8F-F209-AA27-847E5030249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9CAD43-22EF-CFF9-E157-63AB5FEC5D7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645217-40CC-59F7-CFCF-0DBE0514CF2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7267FEB-1C41-8185-33FE-024A5176D07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423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F5DBB-71E8-ABEF-2FE4-AFC9DA70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EC9F45-8430-E6EF-0E15-A7420FF1F23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F19F43-9BBA-850C-D22F-3742E2969E25}"/>
              </a:ext>
            </a:extLst>
          </p:cNvPr>
          <p:cNvSpPr txBox="1"/>
          <p:nvPr/>
        </p:nvSpPr>
        <p:spPr>
          <a:xfrm>
            <a:off x="1766036" y="4128490"/>
            <a:ext cx="56119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news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glad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5585EE-4592-EE52-26EC-F172A54DA14D}"/>
              </a:ext>
            </a:extLst>
          </p:cNvPr>
          <p:cNvSpPr txBox="1"/>
          <p:nvPr/>
        </p:nvSpPr>
        <p:spPr>
          <a:xfrm>
            <a:off x="771405" y="690490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嬉しく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news made him  glad.">
            <a:hlinkClick r:id="" action="ppaction://media"/>
            <a:extLst>
              <a:ext uri="{FF2B5EF4-FFF2-40B4-BE49-F238E27FC236}">
                <a16:creationId xmlns:a16="http://schemas.microsoft.com/office/drawing/2014/main" id="{B8938E7E-F116-C4C0-C51C-5F1A73305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298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597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8FA7-344A-6D48-878F-7651F630E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5692F8-161F-7245-B9FD-4D232A33A2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A821BC-A952-2763-B260-766931B435A4}"/>
              </a:ext>
            </a:extLst>
          </p:cNvPr>
          <p:cNvSpPr txBox="1"/>
          <p:nvPr/>
        </p:nvSpPr>
        <p:spPr>
          <a:xfrm>
            <a:off x="1668328" y="2409490"/>
            <a:ext cx="58073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news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news made him  glad.">
            <a:hlinkClick r:id="" action="ppaction://media"/>
            <a:extLst>
              <a:ext uri="{FF2B5EF4-FFF2-40B4-BE49-F238E27FC236}">
                <a16:creationId xmlns:a16="http://schemas.microsoft.com/office/drawing/2014/main" id="{72E676CD-F794-B950-6BB5-E7E1CF5D4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298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9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4C52-C3DB-8732-0104-A0B11624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2F1E63-4DD5-02AC-8384-F5E6BE8429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FFC5C8-4B39-5FA5-EBB4-F1F2F33D66E2}"/>
              </a:ext>
            </a:extLst>
          </p:cNvPr>
          <p:cNvSpPr txBox="1"/>
          <p:nvPr/>
        </p:nvSpPr>
        <p:spPr>
          <a:xfrm>
            <a:off x="771408" y="2321004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嬉しく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news made him  glad.">
            <a:hlinkClick r:id="" action="ppaction://media"/>
            <a:extLst>
              <a:ext uri="{FF2B5EF4-FFF2-40B4-BE49-F238E27FC236}">
                <a16:creationId xmlns:a16="http://schemas.microsoft.com/office/drawing/2014/main" id="{4F6EE7EA-85D7-F243-20FE-61E498DB8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298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51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8832-8046-0D72-E474-AA818313E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6A2F1D4-4653-B47D-1173-C849C8C8DB9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3C8FE1-59D7-B575-A0E0-A541E0B56539}"/>
              </a:ext>
            </a:extLst>
          </p:cNvPr>
          <p:cNvSpPr txBox="1"/>
          <p:nvPr/>
        </p:nvSpPr>
        <p:spPr>
          <a:xfrm>
            <a:off x="1766036" y="4128490"/>
            <a:ext cx="56119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news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4734D7-6D30-663B-E0EE-8A48249FBB13}"/>
              </a:ext>
            </a:extLst>
          </p:cNvPr>
          <p:cNvSpPr txBox="1"/>
          <p:nvPr/>
        </p:nvSpPr>
        <p:spPr>
          <a:xfrm>
            <a:off x="771405" y="690490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news made Bill  happy.">
            <a:hlinkClick r:id="" action="ppaction://media"/>
            <a:extLst>
              <a:ext uri="{FF2B5EF4-FFF2-40B4-BE49-F238E27FC236}">
                <a16:creationId xmlns:a16="http://schemas.microsoft.com/office/drawing/2014/main" id="{4F5B5A89-C5E1-435D-1CA7-52060BB78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963" y="1162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70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EEBF6-E65F-0241-F70C-6C7042AE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B21034-C8D1-15C9-6234-FEB5FA135A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F394E-9A06-4842-2582-8AFCF098E9AD}"/>
              </a:ext>
            </a:extLst>
          </p:cNvPr>
          <p:cNvSpPr txBox="1"/>
          <p:nvPr/>
        </p:nvSpPr>
        <p:spPr>
          <a:xfrm>
            <a:off x="1522653" y="2409490"/>
            <a:ext cx="60986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[n---]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news made Bill  happy.">
            <a:hlinkClick r:id="" action="ppaction://media"/>
            <a:extLst>
              <a:ext uri="{FF2B5EF4-FFF2-40B4-BE49-F238E27FC236}">
                <a16:creationId xmlns:a16="http://schemas.microsoft.com/office/drawing/2014/main" id="{5174CCA4-0EC3-EE11-E78F-58300C4AF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963" y="1162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55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E41D5-334F-E8A2-76DD-0347E890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992099-7E18-41FE-1ED5-8BF70E15B4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DAC0D-BBE3-0795-6090-EDF3ADC2FDC0}"/>
              </a:ext>
            </a:extLst>
          </p:cNvPr>
          <p:cNvSpPr txBox="1"/>
          <p:nvPr/>
        </p:nvSpPr>
        <p:spPr>
          <a:xfrm>
            <a:off x="771408" y="2321004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news made Bill  happy.">
            <a:hlinkClick r:id="" action="ppaction://media"/>
            <a:extLst>
              <a:ext uri="{FF2B5EF4-FFF2-40B4-BE49-F238E27FC236}">
                <a16:creationId xmlns:a16="http://schemas.microsoft.com/office/drawing/2014/main" id="{9A030236-F160-5096-5622-3D4C7EECD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963" y="1162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01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4CFA-B9D8-61AB-345A-67EF88650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436F6B-4252-5B57-5BD6-54B00A44A5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2E5217-2856-F4E2-5AC4-CCCCB904D83A}"/>
              </a:ext>
            </a:extLst>
          </p:cNvPr>
          <p:cNvSpPr txBox="1"/>
          <p:nvPr/>
        </p:nvSpPr>
        <p:spPr>
          <a:xfrm>
            <a:off x="1766036" y="4128490"/>
            <a:ext cx="56119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news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angry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0617F3-C10F-CDE9-8521-C210CD5FC169}"/>
              </a:ext>
            </a:extLst>
          </p:cNvPr>
          <p:cNvSpPr txBox="1"/>
          <p:nvPr/>
        </p:nvSpPr>
        <p:spPr>
          <a:xfrm>
            <a:off x="771405" y="690490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怒る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news made us  angry.">
            <a:hlinkClick r:id="" action="ppaction://media"/>
            <a:extLst>
              <a:ext uri="{FF2B5EF4-FFF2-40B4-BE49-F238E27FC236}">
                <a16:creationId xmlns:a16="http://schemas.microsoft.com/office/drawing/2014/main" id="{5B10B66B-85CF-7857-4D81-10437E115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4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A853-9081-861A-12FA-1220E5AC3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A3FF40-2C9B-FF46-AF0E-9922AFFC27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460EEA-2C6B-CC65-5283-743ACBC1AFC1}"/>
              </a:ext>
            </a:extLst>
          </p:cNvPr>
          <p:cNvSpPr txBox="1"/>
          <p:nvPr/>
        </p:nvSpPr>
        <p:spPr>
          <a:xfrm>
            <a:off x="1522653" y="2409490"/>
            <a:ext cx="60986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[n---]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news made us  angry.">
            <a:hlinkClick r:id="" action="ppaction://media"/>
            <a:extLst>
              <a:ext uri="{FF2B5EF4-FFF2-40B4-BE49-F238E27FC236}">
                <a16:creationId xmlns:a16="http://schemas.microsoft.com/office/drawing/2014/main" id="{7FEFA46B-7300-E3E2-EDB6-AA1425D19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88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D8F91-59BA-7BDB-A2B2-903FE154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47743D-26C3-78F8-7567-FDA6606A5D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8DCB54-7555-03E8-C2B0-BC17F53C5E30}"/>
              </a:ext>
            </a:extLst>
          </p:cNvPr>
          <p:cNvSpPr txBox="1"/>
          <p:nvPr/>
        </p:nvSpPr>
        <p:spPr>
          <a:xfrm>
            <a:off x="771408" y="2321004"/>
            <a:ext cx="760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この知らせは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怒る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news made us  angry.">
            <a:hlinkClick r:id="" action="ppaction://media"/>
            <a:extLst>
              <a:ext uri="{FF2B5EF4-FFF2-40B4-BE49-F238E27FC236}">
                <a16:creationId xmlns:a16="http://schemas.microsoft.com/office/drawing/2014/main" id="{50075A4D-6F2F-4044-C946-3AA94FFBC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46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F8A2C-295C-0209-3656-1351BC00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3D20DB-8B50-45F9-3960-983E3C3C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901" b="19986"/>
          <a:stretch/>
        </p:blipFill>
        <p:spPr>
          <a:xfrm>
            <a:off x="291931" y="1022216"/>
            <a:ext cx="8560800" cy="70174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F17DF2-9995-A196-3599-7CB373F73AE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B96F75-5D63-4D05-2528-84378DB17DBC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movie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surprised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「全て」という意味をもち、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を強調しています。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CAB9831-6C29-6465-3EA8-41C87036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F02289-AEE9-4CF9-A934-D0146D484AA0}"/>
              </a:ext>
            </a:extLst>
          </p:cNvPr>
          <p:cNvSpPr txBox="1"/>
          <p:nvPr/>
        </p:nvSpPr>
        <p:spPr>
          <a:xfrm>
            <a:off x="1032442" y="1856276"/>
            <a:ext cx="45682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あの映画を見て、私たちはみんな驚きました。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32941162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ABC2-7245-F576-3665-8E2FB832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4F7AA5D-896C-BDFB-F1EB-6665DEFCF5B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63A8C5-47CA-974D-138A-D477A505F77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66988F-089E-A020-E38A-69C8E6821DF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01A673-6F44-287C-4058-C1D17574024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9EB6A5C-2F19-EA34-231D-5D6FD53DA25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8603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B4F0-A37E-547B-477F-8B576659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D2F65A-4611-83F8-AEC0-F904685C6ED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5AFA53-070D-E40F-4C9D-A39AA4848EF3}"/>
              </a:ext>
            </a:extLst>
          </p:cNvPr>
          <p:cNvSpPr txBox="1"/>
          <p:nvPr/>
        </p:nvSpPr>
        <p:spPr>
          <a:xfrm>
            <a:off x="1025551" y="4128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movie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surprised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4192E8-0F82-CB59-8772-F4E5F42888E0}"/>
              </a:ext>
            </a:extLst>
          </p:cNvPr>
          <p:cNvSpPr txBox="1"/>
          <p:nvPr/>
        </p:nvSpPr>
        <p:spPr>
          <a:xfrm>
            <a:off x="762435" y="690490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あの映画は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驚かせました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movie surprised us all.">
            <a:hlinkClick r:id="" action="ppaction://media"/>
            <a:extLst>
              <a:ext uri="{FF2B5EF4-FFF2-40B4-BE49-F238E27FC236}">
                <a16:creationId xmlns:a16="http://schemas.microsoft.com/office/drawing/2014/main" id="{84503028-351E-536A-E221-0ED674A06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26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A860-584E-E407-0B2C-70AD9C1D1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5AFDA5-9DC0-645F-4F08-2077EA84C0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DBAF68-CDA4-EF18-39A6-15E44C7EE698}"/>
              </a:ext>
            </a:extLst>
          </p:cNvPr>
          <p:cNvSpPr txBox="1"/>
          <p:nvPr/>
        </p:nvSpPr>
        <p:spPr>
          <a:xfrm>
            <a:off x="1025557" y="2409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movie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movie surprised us all.">
            <a:hlinkClick r:id="" action="ppaction://media"/>
            <a:extLst>
              <a:ext uri="{FF2B5EF4-FFF2-40B4-BE49-F238E27FC236}">
                <a16:creationId xmlns:a16="http://schemas.microsoft.com/office/drawing/2014/main" id="{E2F5D17A-2EE7-8101-DDDC-F70EB62F4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42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4949-9C27-BA14-5938-C4D74B539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30BAD6-0302-D4A5-A957-A58E1E4560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94BC11-D422-71AF-6866-A9F0408F2712}"/>
              </a:ext>
            </a:extLst>
          </p:cNvPr>
          <p:cNvSpPr txBox="1"/>
          <p:nvPr/>
        </p:nvSpPr>
        <p:spPr>
          <a:xfrm>
            <a:off x="762442" y="2321004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あの映画は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驚かせました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movie surprised us all.">
            <a:hlinkClick r:id="" action="ppaction://media"/>
            <a:extLst>
              <a:ext uri="{FF2B5EF4-FFF2-40B4-BE49-F238E27FC236}">
                <a16:creationId xmlns:a16="http://schemas.microsoft.com/office/drawing/2014/main" id="{B8EDE95E-7153-0762-B200-19A22183D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43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728386" y="4128490"/>
            <a:ext cx="56872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bus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brought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zoo.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439257" y="690490"/>
            <a:ext cx="8265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このバスは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bus brought me  to the zoo">
            <a:hlinkClick r:id="" action="ppaction://media"/>
            <a:extLst>
              <a:ext uri="{FF2B5EF4-FFF2-40B4-BE49-F238E27FC236}">
                <a16:creationId xmlns:a16="http://schemas.microsoft.com/office/drawing/2014/main" id="{6F6BC54B-FE0F-82F2-E1E5-61608D846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F20B0-F4A6-FFEA-C7A4-CE6356E0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7D6817-4D80-D6BD-1F48-3BAF02BF858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79CBC6-E16D-5CD6-0569-837D9E6A7F24}"/>
              </a:ext>
            </a:extLst>
          </p:cNvPr>
          <p:cNvSpPr txBox="1"/>
          <p:nvPr/>
        </p:nvSpPr>
        <p:spPr>
          <a:xfrm>
            <a:off x="1025551" y="4128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surprised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C21B19-D4E5-0946-9A0B-8D54B018276B}"/>
              </a:ext>
            </a:extLst>
          </p:cNvPr>
          <p:cNvSpPr txBox="1"/>
          <p:nvPr/>
        </p:nvSpPr>
        <p:spPr>
          <a:xfrm>
            <a:off x="762435" y="690490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あの話は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驚かせました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ory surprised them.">
            <a:hlinkClick r:id="" action="ppaction://media"/>
            <a:extLst>
              <a:ext uri="{FF2B5EF4-FFF2-40B4-BE49-F238E27FC236}">
                <a16:creationId xmlns:a16="http://schemas.microsoft.com/office/drawing/2014/main" id="{0DB1FB48-B3DA-8736-495B-5F523A515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913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6C56-537E-672A-A5DE-99CC2011B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836EE6-7B3A-1F40-83CC-4616739007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459181-9D0B-44A6-0F3B-AB0DBA512164}"/>
              </a:ext>
            </a:extLst>
          </p:cNvPr>
          <p:cNvSpPr txBox="1"/>
          <p:nvPr/>
        </p:nvSpPr>
        <p:spPr>
          <a:xfrm>
            <a:off x="1082934" y="2409490"/>
            <a:ext cx="69781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story surprised them.">
            <a:hlinkClick r:id="" action="ppaction://media"/>
            <a:extLst>
              <a:ext uri="{FF2B5EF4-FFF2-40B4-BE49-F238E27FC236}">
                <a16:creationId xmlns:a16="http://schemas.microsoft.com/office/drawing/2014/main" id="{966FACE0-38FC-2C28-FA69-B563E317D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21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1128E-7594-E852-4DAB-A326EECE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5BF396-1028-F77F-FBFA-9D9C7F6AEF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4B0EC7-2F1C-9003-EAB0-5409D54EF47E}"/>
              </a:ext>
            </a:extLst>
          </p:cNvPr>
          <p:cNvSpPr txBox="1"/>
          <p:nvPr/>
        </p:nvSpPr>
        <p:spPr>
          <a:xfrm>
            <a:off x="762442" y="2321004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あの話は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驚かせました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story surprised them.">
            <a:hlinkClick r:id="" action="ppaction://media"/>
            <a:extLst>
              <a:ext uri="{FF2B5EF4-FFF2-40B4-BE49-F238E27FC236}">
                <a16:creationId xmlns:a16="http://schemas.microsoft.com/office/drawing/2014/main" id="{28F2B488-6E89-00B8-2341-E6D4B5DBF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31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28E0-81B4-5389-489D-1A8BFAA5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884859-5660-D9B4-4262-B371EA4A673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2DDDC6-E143-931D-8720-C8C91523A4A7}"/>
              </a:ext>
            </a:extLst>
          </p:cNvPr>
          <p:cNvSpPr txBox="1"/>
          <p:nvPr/>
        </p:nvSpPr>
        <p:spPr>
          <a:xfrm>
            <a:off x="1025551" y="4128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impressed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all.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9E61A2-73B1-A2A3-C85F-29CBC41B976B}"/>
              </a:ext>
            </a:extLst>
          </p:cNvPr>
          <p:cNvSpPr txBox="1"/>
          <p:nvPr/>
        </p:nvSpPr>
        <p:spPr>
          <a:xfrm>
            <a:off x="762435" y="690490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あの話は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感動させました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ory impressed them all.">
            <a:hlinkClick r:id="" action="ppaction://media"/>
            <a:extLst>
              <a:ext uri="{FF2B5EF4-FFF2-40B4-BE49-F238E27FC236}">
                <a16:creationId xmlns:a16="http://schemas.microsoft.com/office/drawing/2014/main" id="{8D81A68E-A02B-8031-4F1E-4120775BC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27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E6B6-7A82-6283-D0B7-A49AB5241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F20B65-A79E-CD91-28C8-2273A57DB8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70F179-77A3-6C71-BD8A-ECDFB5A8D780}"/>
              </a:ext>
            </a:extLst>
          </p:cNvPr>
          <p:cNvSpPr txBox="1"/>
          <p:nvPr/>
        </p:nvSpPr>
        <p:spPr>
          <a:xfrm>
            <a:off x="1025557" y="2409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[s----]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[a--].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hat story impressed them all.">
            <a:hlinkClick r:id="" action="ppaction://media"/>
            <a:extLst>
              <a:ext uri="{FF2B5EF4-FFF2-40B4-BE49-F238E27FC236}">
                <a16:creationId xmlns:a16="http://schemas.microsoft.com/office/drawing/2014/main" id="{7CFF14C1-5D12-8720-97CC-7599EC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390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0964F-35C1-299D-2550-A14B7B659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34FA8E-E318-832F-CABC-E294C78C68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82398F-0571-DF67-2D06-F5A206DBB162}"/>
              </a:ext>
            </a:extLst>
          </p:cNvPr>
          <p:cNvSpPr txBox="1"/>
          <p:nvPr/>
        </p:nvSpPr>
        <p:spPr>
          <a:xfrm>
            <a:off x="762442" y="2321004"/>
            <a:ext cx="7619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あの話は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感動させました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story impressed them all.">
            <a:hlinkClick r:id="" action="ppaction://media"/>
            <a:extLst>
              <a:ext uri="{FF2B5EF4-FFF2-40B4-BE49-F238E27FC236}">
                <a16:creationId xmlns:a16="http://schemas.microsoft.com/office/drawing/2014/main" id="{F555F84B-0894-8C50-06CE-F0BA28748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769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1193-A626-75FC-266F-03B77C95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5186F90-B493-DF3C-10B9-1E86ECE5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072" b="5709"/>
          <a:stretch/>
        </p:blipFill>
        <p:spPr>
          <a:xfrm>
            <a:off x="291931" y="1022216"/>
            <a:ext cx="8560800" cy="65390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8A22B6-D8C4-F962-4021-704BF5D5782D}"/>
              </a:ext>
            </a:extLst>
          </p:cNvPr>
          <p:cNvSpPr/>
          <p:nvPr/>
        </p:nvSpPr>
        <p:spPr>
          <a:xfrm>
            <a:off x="0" y="2871019"/>
            <a:ext cx="9144000" cy="39869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BE9B9E-1C04-6D08-3AA0-D81B9C1661DD}"/>
              </a:ext>
            </a:extLst>
          </p:cNvPr>
          <p:cNvSpPr txBox="1"/>
          <p:nvPr/>
        </p:nvSpPr>
        <p:spPr>
          <a:xfrm>
            <a:off x="537493" y="3077693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Singing songs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Singing songs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は「歌を歌うこと」という意味で、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= happy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の状態を説明する補語に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DB5B3CF-AC20-56C6-76DF-EA2F9615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C492ED-5906-6A23-F242-6F324AD7A1BE}"/>
              </a:ext>
            </a:extLst>
          </p:cNvPr>
          <p:cNvSpPr txBox="1"/>
          <p:nvPr/>
        </p:nvSpPr>
        <p:spPr>
          <a:xfrm>
            <a:off x="1032443" y="1856276"/>
            <a:ext cx="31268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歌を歌うと私は楽しくなります。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48728520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33CF-1D08-3401-0074-9437034F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BC50577-6D0C-0A4C-5E7D-3E09959F57C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8392306-B432-7B67-1230-3B683A6D436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9769F7C-E2B5-358D-F495-81C9FC3FDDD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BBC570-0804-3A92-FB81-FFEF1E67DA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206C542-10A6-EE83-71C1-7D7E7FC738F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479454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124A-73E6-B5D3-A941-192A2210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792E07-14B1-E74C-115E-B5A4F077ECB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39E2CE-0D51-924F-5710-CF32C81468BF}"/>
              </a:ext>
            </a:extLst>
          </p:cNvPr>
          <p:cNvSpPr txBox="1"/>
          <p:nvPr/>
        </p:nvSpPr>
        <p:spPr>
          <a:xfrm>
            <a:off x="1017483" y="4128490"/>
            <a:ext cx="710902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Singing songs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makes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EBF090-BB2E-EBE8-F539-229071823EE4}"/>
              </a:ext>
            </a:extLst>
          </p:cNvPr>
          <p:cNvSpPr txBox="1"/>
          <p:nvPr/>
        </p:nvSpPr>
        <p:spPr>
          <a:xfrm>
            <a:off x="690384" y="690490"/>
            <a:ext cx="776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歌を歌うことは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inging songs makes me happy.">
            <a:hlinkClick r:id="" action="ppaction://media"/>
            <a:extLst>
              <a:ext uri="{FF2B5EF4-FFF2-40B4-BE49-F238E27FC236}">
                <a16:creationId xmlns:a16="http://schemas.microsoft.com/office/drawing/2014/main" id="{236897B2-14A8-43E8-3785-9FDFAFB0F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1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13CC3-A569-B012-7918-89D85DA1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463344-7C74-1BF6-5437-12C66EB2A1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C461E9-51A8-053B-95C2-C68E26D6BF0D}"/>
              </a:ext>
            </a:extLst>
          </p:cNvPr>
          <p:cNvSpPr txBox="1"/>
          <p:nvPr/>
        </p:nvSpPr>
        <p:spPr>
          <a:xfrm>
            <a:off x="917532" y="2409490"/>
            <a:ext cx="7308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Singing songs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inging songs makes me happy.">
            <a:hlinkClick r:id="" action="ppaction://media"/>
            <a:extLst>
              <a:ext uri="{FF2B5EF4-FFF2-40B4-BE49-F238E27FC236}">
                <a16:creationId xmlns:a16="http://schemas.microsoft.com/office/drawing/2014/main" id="{B6FA4CF3-34CD-77BA-C612-1B36B250C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30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92DEC5-52A1-36D8-359A-91F3928FC211}"/>
              </a:ext>
            </a:extLst>
          </p:cNvPr>
          <p:cNvSpPr txBox="1"/>
          <p:nvPr/>
        </p:nvSpPr>
        <p:spPr>
          <a:xfrm>
            <a:off x="1644124" y="2409490"/>
            <a:ext cx="58557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bus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zoo.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bus brought me  to the zoo">
            <a:hlinkClick r:id="" action="ppaction://media"/>
            <a:extLst>
              <a:ext uri="{FF2B5EF4-FFF2-40B4-BE49-F238E27FC236}">
                <a16:creationId xmlns:a16="http://schemas.microsoft.com/office/drawing/2014/main" id="{9BB067D1-824D-CE56-E6BA-6D6098C99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4697-EC81-2B8E-60D9-B0425E4E8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B376BF-A086-7C87-C056-CCFDA85EA1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4FDD17-501C-3694-1FC5-8EE2EF62CA65}"/>
              </a:ext>
            </a:extLst>
          </p:cNvPr>
          <p:cNvSpPr txBox="1"/>
          <p:nvPr/>
        </p:nvSpPr>
        <p:spPr>
          <a:xfrm>
            <a:off x="728044" y="2321004"/>
            <a:ext cx="76879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歌を歌うことは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inging songs makes me happy.">
            <a:hlinkClick r:id="" action="ppaction://media"/>
            <a:extLst>
              <a:ext uri="{FF2B5EF4-FFF2-40B4-BE49-F238E27FC236}">
                <a16:creationId xmlns:a16="http://schemas.microsoft.com/office/drawing/2014/main" id="{7E73AB21-4073-6956-7E9F-B428BF9A9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28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32C5B-0D44-650E-60F0-DD676C0A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AFDAED-1EAF-0050-1B64-FD8D2713541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512E28-4903-1EF9-345D-9D9CE5DD652D}"/>
              </a:ext>
            </a:extLst>
          </p:cNvPr>
          <p:cNvSpPr txBox="1"/>
          <p:nvPr/>
        </p:nvSpPr>
        <p:spPr>
          <a:xfrm>
            <a:off x="1017482" y="4128490"/>
            <a:ext cx="710902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books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makes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3BED4F-B2E2-6CCC-2F23-AEAC7F9DB147}"/>
              </a:ext>
            </a:extLst>
          </p:cNvPr>
          <p:cNvSpPr txBox="1"/>
          <p:nvPr/>
        </p:nvSpPr>
        <p:spPr>
          <a:xfrm>
            <a:off x="781824" y="690490"/>
            <a:ext cx="7580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読むこと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ing books makes me  happy">
            <a:hlinkClick r:id="" action="ppaction://media"/>
            <a:extLst>
              <a:ext uri="{FF2B5EF4-FFF2-40B4-BE49-F238E27FC236}">
                <a16:creationId xmlns:a16="http://schemas.microsoft.com/office/drawing/2014/main" id="{D1547E43-DE34-C974-BECE-3F832D3E1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63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94F4-52A3-7430-65FA-3170C6C8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857FCB-8B38-DB4C-3820-10DE9EC30E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35023C-46A6-3F15-20AE-DA6B391B28A0}"/>
              </a:ext>
            </a:extLst>
          </p:cNvPr>
          <p:cNvSpPr txBox="1"/>
          <p:nvPr/>
        </p:nvSpPr>
        <p:spPr>
          <a:xfrm>
            <a:off x="754601" y="2409490"/>
            <a:ext cx="763479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books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Reading books makes me  happy">
            <a:hlinkClick r:id="" action="ppaction://media"/>
            <a:extLst>
              <a:ext uri="{FF2B5EF4-FFF2-40B4-BE49-F238E27FC236}">
                <a16:creationId xmlns:a16="http://schemas.microsoft.com/office/drawing/2014/main" id="{09010D61-5393-DAF8-5D12-2354A12DB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5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2F4FF-D5BD-4B51-2B31-77A6E1E1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6E4D77-DE2C-C04C-B8F6-5F24950E75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6E38-E327-7B9A-25AB-F66F352D246A}"/>
              </a:ext>
            </a:extLst>
          </p:cNvPr>
          <p:cNvSpPr txBox="1"/>
          <p:nvPr/>
        </p:nvSpPr>
        <p:spPr>
          <a:xfrm>
            <a:off x="781830" y="2321004"/>
            <a:ext cx="7580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読むこと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ing books makes me  happy">
            <a:hlinkClick r:id="" action="ppaction://media"/>
            <a:extLst>
              <a:ext uri="{FF2B5EF4-FFF2-40B4-BE49-F238E27FC236}">
                <a16:creationId xmlns:a16="http://schemas.microsoft.com/office/drawing/2014/main" id="{DEA20AC5-1282-E8B7-3C8C-8AD9D8339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2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4670-3684-21D6-6C61-415AF0800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40CFF0-7F8C-503D-331D-8FF532C609D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A16543-6FF0-0A42-8960-59835651D6DF}"/>
              </a:ext>
            </a:extLst>
          </p:cNvPr>
          <p:cNvSpPr txBox="1"/>
          <p:nvPr/>
        </p:nvSpPr>
        <p:spPr>
          <a:xfrm>
            <a:off x="944418" y="4128490"/>
            <a:ext cx="72551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Talking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my friends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makes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274ED7-5A67-2EE0-3FF9-585213B0A7FF}"/>
              </a:ext>
            </a:extLst>
          </p:cNvPr>
          <p:cNvSpPr txBox="1"/>
          <p:nvPr/>
        </p:nvSpPr>
        <p:spPr>
          <a:xfrm>
            <a:off x="390905" y="690490"/>
            <a:ext cx="8362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友達と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alking with my friends makes  me  happy">
            <a:hlinkClick r:id="" action="ppaction://media"/>
            <a:extLst>
              <a:ext uri="{FF2B5EF4-FFF2-40B4-BE49-F238E27FC236}">
                <a16:creationId xmlns:a16="http://schemas.microsoft.com/office/drawing/2014/main" id="{EA6ED03A-6749-A0E9-4CCF-E1CF572B5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45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D0B6-46B2-5169-C884-8A2DEDE16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200D9B-E1DF-D64C-9B60-0A39BC7D7A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8DB0FF-DAFC-16DE-34B9-81215AE4450F}"/>
              </a:ext>
            </a:extLst>
          </p:cNvPr>
          <p:cNvSpPr txBox="1"/>
          <p:nvPr/>
        </p:nvSpPr>
        <p:spPr>
          <a:xfrm>
            <a:off x="306984" y="2409490"/>
            <a:ext cx="85300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[w---] [m-] friends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alking with my friends makes  me  happy">
            <a:hlinkClick r:id="" action="ppaction://media"/>
            <a:extLst>
              <a:ext uri="{FF2B5EF4-FFF2-40B4-BE49-F238E27FC236}">
                <a16:creationId xmlns:a16="http://schemas.microsoft.com/office/drawing/2014/main" id="{83F63D9D-2FA4-6191-5282-011EE40F6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86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9ECB-BA25-65AC-40B8-CEB633E7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150E8B-87BF-A90F-D4E4-FB32D627B4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9F9051-1932-AF32-3427-1F3507BA3152}"/>
              </a:ext>
            </a:extLst>
          </p:cNvPr>
          <p:cNvSpPr txBox="1"/>
          <p:nvPr/>
        </p:nvSpPr>
        <p:spPr>
          <a:xfrm>
            <a:off x="390912" y="2321004"/>
            <a:ext cx="8362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友達と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alking with my friends makes  me  happy">
            <a:hlinkClick r:id="" action="ppaction://media"/>
            <a:extLst>
              <a:ext uri="{FF2B5EF4-FFF2-40B4-BE49-F238E27FC236}">
                <a16:creationId xmlns:a16="http://schemas.microsoft.com/office/drawing/2014/main" id="{45DCDC44-EF72-18F2-B9F9-0EC098FFE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35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684366-0486-61F2-4629-5EF94D437F78}"/>
              </a:ext>
            </a:extLst>
          </p:cNvPr>
          <p:cNvSpPr txBox="1"/>
          <p:nvPr/>
        </p:nvSpPr>
        <p:spPr>
          <a:xfrm>
            <a:off x="439259" y="2321004"/>
            <a:ext cx="8265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このバスは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bus brought me  to the zoo">
            <a:hlinkClick r:id="" action="ppaction://media"/>
            <a:extLst>
              <a:ext uri="{FF2B5EF4-FFF2-40B4-BE49-F238E27FC236}">
                <a16:creationId xmlns:a16="http://schemas.microsoft.com/office/drawing/2014/main" id="{317E61DC-89C5-1E76-616A-FEBE09D53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D640-791B-BC9F-FA91-03F8E896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358146-0166-37C4-F8CA-01CEFD7EBE9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2B330A-7246-B3EC-0CA9-0879889A0DA0}"/>
              </a:ext>
            </a:extLst>
          </p:cNvPr>
          <p:cNvSpPr txBox="1"/>
          <p:nvPr/>
        </p:nvSpPr>
        <p:spPr>
          <a:xfrm>
            <a:off x="1025554" y="4128490"/>
            <a:ext cx="7092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bus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brought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post office.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D065F-376C-B07E-A246-BD37D1876E0C}"/>
              </a:ext>
            </a:extLst>
          </p:cNvPr>
          <p:cNvSpPr txBox="1"/>
          <p:nvPr/>
        </p:nvSpPr>
        <p:spPr>
          <a:xfrm>
            <a:off x="439257" y="690490"/>
            <a:ext cx="8265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このバスは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郵便局に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bus brought her  to the post office.">
            <a:hlinkClick r:id="" action="ppaction://media"/>
            <a:extLst>
              <a:ext uri="{FF2B5EF4-FFF2-40B4-BE49-F238E27FC236}">
                <a16:creationId xmlns:a16="http://schemas.microsoft.com/office/drawing/2014/main" id="{54095D28-4DE2-6CBC-7532-58C45D096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5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34A79-6FFB-1704-99BC-2BEDE44B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85053-C9D9-222F-60DA-018B4E8D8D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D2352D-693C-BE54-0B57-8503BBDC2D8F}"/>
              </a:ext>
            </a:extLst>
          </p:cNvPr>
          <p:cNvSpPr txBox="1"/>
          <p:nvPr/>
        </p:nvSpPr>
        <p:spPr>
          <a:xfrm>
            <a:off x="886607" y="2409490"/>
            <a:ext cx="74720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bus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post office.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bus brought her  to the post office.">
            <a:hlinkClick r:id="" action="ppaction://media"/>
            <a:extLst>
              <a:ext uri="{FF2B5EF4-FFF2-40B4-BE49-F238E27FC236}">
                <a16:creationId xmlns:a16="http://schemas.microsoft.com/office/drawing/2014/main" id="{BD6509D0-375E-E65A-FB58-E573059BB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04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3C34F-6341-E7FB-5108-478231CC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30F8DD-AA5C-FAA8-F410-0E2C2FDDB0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8B4FB5-1BF3-1B96-2BDF-760897A246C7}"/>
              </a:ext>
            </a:extLst>
          </p:cNvPr>
          <p:cNvSpPr txBox="1"/>
          <p:nvPr/>
        </p:nvSpPr>
        <p:spPr>
          <a:xfrm>
            <a:off x="439259" y="2321004"/>
            <a:ext cx="8265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このバスは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連れて来ました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郵便局に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bus brought her  to the post office.">
            <a:hlinkClick r:id="" action="ppaction://media"/>
            <a:extLst>
              <a:ext uri="{FF2B5EF4-FFF2-40B4-BE49-F238E27FC236}">
                <a16:creationId xmlns:a16="http://schemas.microsoft.com/office/drawing/2014/main" id="{5EF6D22F-1C05-0BF5-3D8A-95A0B3F33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40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17036</TotalTime>
  <Words>1153</Words>
  <Application>Microsoft Office PowerPoint</Application>
  <PresentationFormat>画面に合わせる (4:3)</PresentationFormat>
  <Paragraphs>224</Paragraphs>
  <Slides>56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2025-11-25T10:22:59Z</dcterms:modified>
</cp:coreProperties>
</file>