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624" r:id="rId2"/>
    <p:sldId id="3625" r:id="rId3"/>
    <p:sldId id="2154" r:id="rId4"/>
    <p:sldId id="2155" r:id="rId5"/>
    <p:sldId id="2156" r:id="rId6"/>
    <p:sldId id="2157" r:id="rId7"/>
    <p:sldId id="2158" r:id="rId8"/>
    <p:sldId id="2159" r:id="rId9"/>
    <p:sldId id="2160" r:id="rId10"/>
    <p:sldId id="2161" r:id="rId11"/>
    <p:sldId id="2162" r:id="rId12"/>
    <p:sldId id="2163" r:id="rId13"/>
    <p:sldId id="2164" r:id="rId14"/>
    <p:sldId id="2165" r:id="rId15"/>
    <p:sldId id="2151" r:id="rId16"/>
    <p:sldId id="2152" r:id="rId17"/>
    <p:sldId id="2153" r:id="rId18"/>
    <p:sldId id="2166" r:id="rId19"/>
    <p:sldId id="2167" r:id="rId20"/>
    <p:sldId id="2168" r:id="rId21"/>
    <p:sldId id="2169" r:id="rId22"/>
    <p:sldId id="2170" r:id="rId23"/>
    <p:sldId id="2171" r:id="rId24"/>
    <p:sldId id="2172" r:id="rId25"/>
    <p:sldId id="2173" r:id="rId26"/>
    <p:sldId id="2174" r:id="rId27"/>
    <p:sldId id="2175" r:id="rId28"/>
    <p:sldId id="2176" r:id="rId29"/>
    <p:sldId id="2177" r:id="rId30"/>
    <p:sldId id="2178" r:id="rId31"/>
    <p:sldId id="2179" r:id="rId32"/>
    <p:sldId id="2180" r:id="rId33"/>
    <p:sldId id="3646" r:id="rId34"/>
    <p:sldId id="4212" r:id="rId35"/>
    <p:sldId id="4213" r:id="rId36"/>
    <p:sldId id="4214" r:id="rId37"/>
    <p:sldId id="4215" r:id="rId38"/>
    <p:sldId id="4216" r:id="rId39"/>
    <p:sldId id="4217" r:id="rId40"/>
    <p:sldId id="4218" r:id="rId41"/>
    <p:sldId id="4219" r:id="rId42"/>
    <p:sldId id="4220" r:id="rId43"/>
    <p:sldId id="4221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1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899C-F0A0-34F9-A246-28DAA5D3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014B8B-D5C3-D116-E5CE-F1A7ED2545E5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7968D8-1FDD-AB20-2641-87C05D0AB7F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67D2888-3903-E680-69E7-46B60C922A0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D99DC3C0-1F18-F7FF-30BE-3B2D45F7B2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30A9DB-88BA-65B6-36B6-9A3923A2BC50}"/>
              </a:ext>
            </a:extLst>
          </p:cNvPr>
          <p:cNvSpPr txBox="1"/>
          <p:nvPr/>
        </p:nvSpPr>
        <p:spPr>
          <a:xfrm rot="21600000">
            <a:off x="707942" y="2345654"/>
            <a:ext cx="7018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E681E274-EDD9-51A1-5E27-1A5314B29BF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56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8052" y="2613392"/>
            <a:ext cx="8507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more than</a:t>
            </a:r>
            <a:endParaRPr kumimoji="1" lang="ja-JP" altLang="en-US" sz="1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3D3T12_097_G3_L7_reading_v3">
            <a:hlinkClick r:id="" action="ppaction://media"/>
            <a:extLst>
              <a:ext uri="{FF2B5EF4-FFF2-40B4-BE49-F238E27FC236}">
                <a16:creationId xmlns:a16="http://schemas.microsoft.com/office/drawing/2014/main" id="{5B3D2036-4FB0-4AD9-B80C-71450EC40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873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026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A1632F-F3EA-4EA4-AC03-85E7A1EA8887}"/>
              </a:ext>
            </a:extLst>
          </p:cNvPr>
          <p:cNvSpPr txBox="1"/>
          <p:nvPr/>
        </p:nvSpPr>
        <p:spPr>
          <a:xfrm>
            <a:off x="0" y="261339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以上に</a:t>
            </a:r>
            <a:r>
              <a:rPr kumimoji="1" lang="en-US" altLang="ja-JP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1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3D3T12_097_G3_L7_reading_v3">
            <a:hlinkClick r:id="" action="ppaction://media"/>
            <a:extLst>
              <a:ext uri="{FF2B5EF4-FFF2-40B4-BE49-F238E27FC236}">
                <a16:creationId xmlns:a16="http://schemas.microsoft.com/office/drawing/2014/main" id="{3BDB900F-7D93-4562-94B8-2ECB9A9D8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873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755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3EC9732-D173-4D50-B7EB-5AB6261BAC2C}"/>
              </a:ext>
            </a:extLst>
          </p:cNvPr>
          <p:cNvGrpSpPr/>
          <p:nvPr/>
        </p:nvGrpSpPr>
        <p:grpSpPr>
          <a:xfrm>
            <a:off x="206478" y="1713146"/>
            <a:ext cx="8731046" cy="3431708"/>
            <a:chOff x="206478" y="2145587"/>
            <a:chExt cx="873104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066800" y="4007635"/>
              <a:ext cx="7010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ふつうは</a:t>
              </a:r>
            </a:p>
          </p:txBody>
        </p:sp>
      </p:grpSp>
      <p:pic>
        <p:nvPicPr>
          <p:cNvPr id="2" name="G3D3T12_097_G3_L7_reading_v4">
            <a:hlinkClick r:id="" action="ppaction://media"/>
            <a:extLst>
              <a:ext uri="{FF2B5EF4-FFF2-40B4-BE49-F238E27FC236}">
                <a16:creationId xmlns:a16="http://schemas.microsoft.com/office/drawing/2014/main" id="{2328BD28-FAFE-4455-8E6D-308C313E7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2425" y="3140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180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6E9EB-24C4-48A9-AA6B-C3B34516B52B}"/>
              </a:ext>
            </a:extLst>
          </p:cNvPr>
          <p:cNvSpPr txBox="1"/>
          <p:nvPr/>
        </p:nvSpPr>
        <p:spPr>
          <a:xfrm>
            <a:off x="723900" y="2321005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usually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3D3T12_097_G3_L7_reading_v4">
            <a:hlinkClick r:id="" action="ppaction://media"/>
            <a:extLst>
              <a:ext uri="{FF2B5EF4-FFF2-40B4-BE49-F238E27FC236}">
                <a16:creationId xmlns:a16="http://schemas.microsoft.com/office/drawing/2014/main" id="{83E68DE5-E38D-4027-818C-A4612BFAA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2425" y="3140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06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ECF3F9-944A-4755-B91D-82B3FCD30F8A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ふつうは</a:t>
            </a:r>
          </a:p>
        </p:txBody>
      </p:sp>
      <p:pic>
        <p:nvPicPr>
          <p:cNvPr id="5" name="G3D3T12_097_G3_L7_reading_v4">
            <a:hlinkClick r:id="" action="ppaction://media"/>
            <a:extLst>
              <a:ext uri="{FF2B5EF4-FFF2-40B4-BE49-F238E27FC236}">
                <a16:creationId xmlns:a16="http://schemas.microsoft.com/office/drawing/2014/main" id="{A6AF26A7-83E7-445C-9036-69B77C2E2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2425" y="3140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0817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49A8AD-68B1-4129-BEE6-B9A74583C842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外国の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2D2T25_055_G2_L4_reading_v8">
            <a:hlinkClick r:id="" action="ppaction://media"/>
            <a:extLst>
              <a:ext uri="{FF2B5EF4-FFF2-40B4-BE49-F238E27FC236}">
                <a16:creationId xmlns:a16="http://schemas.microsoft.com/office/drawing/2014/main" id="{0F7A5257-28D4-463B-BED9-88DF44F18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5050" y="170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5907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900" y="2321005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foreign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2D2T25_055_G2_L4_reading_v8">
            <a:hlinkClick r:id="" action="ppaction://media"/>
            <a:extLst>
              <a:ext uri="{FF2B5EF4-FFF2-40B4-BE49-F238E27FC236}">
                <a16:creationId xmlns:a16="http://schemas.microsoft.com/office/drawing/2014/main" id="{CE4DA771-EC26-4AC5-A9EC-39BABE661A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5050" y="170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7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外国の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2D2T25_055_G2_L4_reading_v8">
            <a:hlinkClick r:id="" action="ppaction://media"/>
            <a:extLst>
              <a:ext uri="{FF2B5EF4-FFF2-40B4-BE49-F238E27FC236}">
                <a16:creationId xmlns:a16="http://schemas.microsoft.com/office/drawing/2014/main" id="{2B0A492F-CFD9-4197-9DD7-B4A8D3453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5050" y="170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862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3D3T12_097_G3_L7_reading_v6">
            <a:hlinkClick r:id="" action="ppaction://media"/>
            <a:extLst>
              <a:ext uri="{FF2B5EF4-FFF2-40B4-BE49-F238E27FC236}">
                <a16:creationId xmlns:a16="http://schemas.microsoft.com/office/drawing/2014/main" id="{3EFFF126-F413-4CB3-80B2-F9511841C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4825" y="2568575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F950B7-8A95-165E-0F5C-B8E004E465E4}"/>
              </a:ext>
            </a:extLst>
          </p:cNvPr>
          <p:cNvGrpSpPr/>
          <p:nvPr/>
        </p:nvGrpSpPr>
        <p:grpSpPr>
          <a:xfrm>
            <a:off x="152401" y="1120676"/>
            <a:ext cx="8839200" cy="4616648"/>
            <a:chOff x="152401" y="960647"/>
            <a:chExt cx="8839200" cy="46166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01542AB-DFF3-B9F1-9C6D-47BA95C175DA}"/>
                </a:ext>
              </a:extLst>
            </p:cNvPr>
            <p:cNvSpPr txBox="1"/>
            <p:nvPr/>
          </p:nvSpPr>
          <p:spPr>
            <a:xfrm>
              <a:off x="152401" y="960647"/>
              <a:ext cx="8839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いちばん</a:t>
              </a:r>
              <a:endPara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好きな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8F7BE4C-C0C3-F956-7055-A5C8EA764A8B}"/>
                </a:ext>
              </a:extLst>
            </p:cNvPr>
            <p:cNvSpPr txBox="1"/>
            <p:nvPr/>
          </p:nvSpPr>
          <p:spPr>
            <a:xfrm>
              <a:off x="660400" y="4007635"/>
              <a:ext cx="782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71116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C18373-62CF-45AC-94A3-090582093CCB}"/>
              </a:ext>
            </a:extLst>
          </p:cNvPr>
          <p:cNvSpPr txBox="1"/>
          <p:nvPr/>
        </p:nvSpPr>
        <p:spPr>
          <a:xfrm>
            <a:off x="723900" y="2359477"/>
            <a:ext cx="7696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favorite</a:t>
            </a:r>
            <a:endParaRPr kumimoji="1" lang="ja-JP" altLang="en-US" sz="1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3D3T12_097_G3_L7_reading_v6">
            <a:hlinkClick r:id="" action="ppaction://media"/>
            <a:extLst>
              <a:ext uri="{FF2B5EF4-FFF2-40B4-BE49-F238E27FC236}">
                <a16:creationId xmlns:a16="http://schemas.microsoft.com/office/drawing/2014/main" id="{F107A6D1-EBB1-4522-A94C-0539B968D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4825" y="256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149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372B-4C33-6CED-8EDF-8CA89DCD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824D0D-C992-2FBE-BB36-60CF3A624E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C087B9F5-2D13-BFA4-5FD0-567BE90AC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02F0D1-B039-0B11-5350-FF9EC0D040CD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7BB242-2167-3AE4-D6A9-026972C4768C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57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G3D3T12_097_G3_L7_reading_v6">
            <a:hlinkClick r:id="" action="ppaction://media"/>
            <a:extLst>
              <a:ext uri="{FF2B5EF4-FFF2-40B4-BE49-F238E27FC236}">
                <a16:creationId xmlns:a16="http://schemas.microsoft.com/office/drawing/2014/main" id="{C3825BD3-7EE4-4158-BD61-33D71B5B3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4825" y="25685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162366-CFF0-EC3D-0396-0911D9C12EDC}"/>
              </a:ext>
            </a:extLst>
          </p:cNvPr>
          <p:cNvSpPr txBox="1"/>
          <p:nvPr/>
        </p:nvSpPr>
        <p:spPr>
          <a:xfrm>
            <a:off x="152401" y="1905506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</a:t>
            </a:r>
          </a:p>
        </p:txBody>
      </p:sp>
    </p:spTree>
    <p:extLst>
      <p:ext uri="{BB962C8B-B14F-4D97-AF65-F5344CB8AC3E}">
        <p14:creationId xmlns:p14="http://schemas.microsoft.com/office/powerpoint/2010/main" val="23889904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G3D3T12_097_G3_L7_reading_v7">
            <a:hlinkClick r:id="" action="ppaction://media"/>
            <a:extLst>
              <a:ext uri="{FF2B5EF4-FFF2-40B4-BE49-F238E27FC236}">
                <a16:creationId xmlns:a16="http://schemas.microsoft.com/office/drawing/2014/main" id="{B7E80472-96E3-4586-AA15-ABF7329F3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2016125"/>
            <a:ext cx="609600" cy="6096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B64E65F-5F13-1056-1D7F-F9DCA34E61B0}"/>
              </a:ext>
            </a:extLst>
          </p:cNvPr>
          <p:cNvGrpSpPr/>
          <p:nvPr/>
        </p:nvGrpSpPr>
        <p:grpSpPr>
          <a:xfrm>
            <a:off x="0" y="1392103"/>
            <a:ext cx="9144000" cy="4073794"/>
            <a:chOff x="0" y="829370"/>
            <a:chExt cx="9144000" cy="407379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7DB44CA-8514-25EC-5789-DF0F4D527252}"/>
                </a:ext>
              </a:extLst>
            </p:cNvPr>
            <p:cNvSpPr txBox="1"/>
            <p:nvPr/>
          </p:nvSpPr>
          <p:spPr>
            <a:xfrm>
              <a:off x="0" y="3702835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--------</a:t>
              </a:r>
              <a:r>
                <a:rPr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C109AAC-D92C-999B-9926-B29A07A7ECA4}"/>
                </a:ext>
              </a:extLst>
            </p:cNvPr>
            <p:cNvSpPr txBox="1"/>
            <p:nvPr/>
          </p:nvSpPr>
          <p:spPr>
            <a:xfrm>
              <a:off x="815009" y="829370"/>
              <a:ext cx="751398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kumimoji="1" lang="en-US" altLang="ja-JP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紹介する 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2619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6E9EB-24C4-48A9-AA6B-C3B34516B52B}"/>
              </a:ext>
            </a:extLst>
          </p:cNvPr>
          <p:cNvSpPr txBox="1"/>
          <p:nvPr/>
        </p:nvSpPr>
        <p:spPr>
          <a:xfrm>
            <a:off x="723900" y="2497976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introduce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G3D3T12_097_G3_L7_reading_v7">
            <a:hlinkClick r:id="" action="ppaction://media"/>
            <a:extLst>
              <a:ext uri="{FF2B5EF4-FFF2-40B4-BE49-F238E27FC236}">
                <a16:creationId xmlns:a16="http://schemas.microsoft.com/office/drawing/2014/main" id="{B8F614CD-2A9C-4A60-BF1C-1C8F6DAD6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2016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040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3D3T12_097_G3_L7_reading_v7">
            <a:hlinkClick r:id="" action="ppaction://media"/>
            <a:extLst>
              <a:ext uri="{FF2B5EF4-FFF2-40B4-BE49-F238E27FC236}">
                <a16:creationId xmlns:a16="http://schemas.microsoft.com/office/drawing/2014/main" id="{418BA16C-E95C-4BA7-9E3F-9740B06AE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201612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49203-7754-366F-D810-3D24A1A09E2E}"/>
              </a:ext>
            </a:extLst>
          </p:cNvPr>
          <p:cNvSpPr txBox="1"/>
          <p:nvPr/>
        </p:nvSpPr>
        <p:spPr>
          <a:xfrm>
            <a:off x="815009" y="2090172"/>
            <a:ext cx="7513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72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紹介する </a:t>
            </a:r>
            <a:endParaRPr kumimoji="1" lang="ja-JP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429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64B45C-D5D0-4383-AEE7-F94A2E06CCE8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少し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3D3T12_097_G3_L7_reading_v8">
            <a:hlinkClick r:id="" action="ppaction://media"/>
            <a:extLst>
              <a:ext uri="{FF2B5EF4-FFF2-40B4-BE49-F238E27FC236}">
                <a16:creationId xmlns:a16="http://schemas.microsoft.com/office/drawing/2014/main" id="{D9ACB144-56BA-4684-8B77-B68BADC04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08125" y="247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982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826" y="2105561"/>
            <a:ext cx="82163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little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3D3T12_097_G3_L7_reading_v8">
            <a:hlinkClick r:id="" action="ppaction://media"/>
            <a:extLst>
              <a:ext uri="{FF2B5EF4-FFF2-40B4-BE49-F238E27FC236}">
                <a16:creationId xmlns:a16="http://schemas.microsoft.com/office/drawing/2014/main" id="{A3986760-F2A6-43DC-9D0B-56D01C940D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08125" y="247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3D3T12_097_G3_L7_reading_v8">
            <a:hlinkClick r:id="" action="ppaction://media"/>
            <a:extLst>
              <a:ext uri="{FF2B5EF4-FFF2-40B4-BE49-F238E27FC236}">
                <a16:creationId xmlns:a16="http://schemas.microsoft.com/office/drawing/2014/main" id="{A95075A1-C735-4EB2-8ABF-8FD35F81A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08125" y="247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2496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49A8AD-68B1-4129-BEE6-B9A74583C842}"/>
              </a:ext>
            </a:extLst>
          </p:cNvPr>
          <p:cNvGrpSpPr/>
          <p:nvPr/>
        </p:nvGrpSpPr>
        <p:grpSpPr>
          <a:xfrm>
            <a:off x="815008" y="1636202"/>
            <a:ext cx="7513984" cy="3585596"/>
            <a:chOff x="815008" y="1991699"/>
            <a:chExt cx="7513984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d-------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難しい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3D3T12_097_G3_L7_reading_v9">
            <a:hlinkClick r:id="" action="ppaction://media"/>
            <a:extLst>
              <a:ext uri="{FF2B5EF4-FFF2-40B4-BE49-F238E27FC236}">
                <a16:creationId xmlns:a16="http://schemas.microsoft.com/office/drawing/2014/main" id="{08F79744-FF74-4858-99AD-97F734068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73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448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900" y="2321005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difficult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3D3T12_097_G3_L7_reading_v9">
            <a:hlinkClick r:id="" action="ppaction://media"/>
            <a:extLst>
              <a:ext uri="{FF2B5EF4-FFF2-40B4-BE49-F238E27FC236}">
                <a16:creationId xmlns:a16="http://schemas.microsoft.com/office/drawing/2014/main" id="{0F9B5290-0C19-4585-B479-82B37A008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73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204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難しい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3D3T12_097_G3_L7_reading_v9">
            <a:hlinkClick r:id="" action="ppaction://media"/>
            <a:extLst>
              <a:ext uri="{FF2B5EF4-FFF2-40B4-BE49-F238E27FC236}">
                <a16:creationId xmlns:a16="http://schemas.microsoft.com/office/drawing/2014/main" id="{D60B1C49-9EBA-479A-A724-F2358D0B5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73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835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3BF9597-D1E0-4629-A321-6BC4D68214D2}"/>
              </a:ext>
            </a:extLst>
          </p:cNvPr>
          <p:cNvGrpSpPr/>
          <p:nvPr/>
        </p:nvGrpSpPr>
        <p:grpSpPr>
          <a:xfrm>
            <a:off x="682727" y="1636202"/>
            <a:ext cx="8731046" cy="3585596"/>
            <a:chOff x="682727" y="1991699"/>
            <a:chExt cx="8731046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682727" y="1991699"/>
              <a:ext cx="873104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暦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G3D3T12_097_G3_L7_reading_v1">
            <a:hlinkClick r:id="" action="ppaction://media"/>
            <a:extLst>
              <a:ext uri="{FF2B5EF4-FFF2-40B4-BE49-F238E27FC236}">
                <a16:creationId xmlns:a16="http://schemas.microsoft.com/office/drawing/2014/main" id="{0E35A791-652C-4DE4-9F02-246045EB8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50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22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DA5C90F-D5A4-4E05-961B-7E9826B55BD4}"/>
              </a:ext>
            </a:extLst>
          </p:cNvPr>
          <p:cNvGrpSpPr/>
          <p:nvPr/>
        </p:nvGrpSpPr>
        <p:grpSpPr>
          <a:xfrm>
            <a:off x="206477" y="1315622"/>
            <a:ext cx="8731046" cy="4226756"/>
            <a:chOff x="206477" y="1350539"/>
            <a:chExt cx="8731046" cy="422675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7" y="1350539"/>
              <a:ext cx="873104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</a:t>
              </a:r>
              <a:endPara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感動を与える</a:t>
              </a:r>
            </a:p>
          </p:txBody>
        </p:sp>
      </p:grpSp>
      <p:pic>
        <p:nvPicPr>
          <p:cNvPr id="2" name="G3D3T12_097_G3_L7_reading_v10">
            <a:hlinkClick r:id="" action="ppaction://media"/>
            <a:extLst>
              <a:ext uri="{FF2B5EF4-FFF2-40B4-BE49-F238E27FC236}">
                <a16:creationId xmlns:a16="http://schemas.microsoft.com/office/drawing/2014/main" id="{6913BDC5-21D5-4ADB-8CCD-456F6085F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4825" y="1768475"/>
            <a:ext cx="609600" cy="60960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5E17407-54F5-D777-CDF6-78BC680A86DC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7148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397565" y="2382560"/>
            <a:ext cx="83488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impress</a:t>
            </a:r>
            <a:endParaRPr kumimoji="1" lang="ja-JP" altLang="en-US" sz="1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3D3T12_097_G3_L7_reading_v10">
            <a:hlinkClick r:id="" action="ppaction://media"/>
            <a:extLst>
              <a:ext uri="{FF2B5EF4-FFF2-40B4-BE49-F238E27FC236}">
                <a16:creationId xmlns:a16="http://schemas.microsoft.com/office/drawing/2014/main" id="{E533DEB8-743F-4FB2-B0BF-081022BB1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4825" y="176847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86E12673-E35F-E5EB-329C-E43A1D3559AE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2720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3D3T12_097_G3_L7_reading_v10">
            <a:hlinkClick r:id="" action="ppaction://media"/>
            <a:extLst>
              <a:ext uri="{FF2B5EF4-FFF2-40B4-BE49-F238E27FC236}">
                <a16:creationId xmlns:a16="http://schemas.microsoft.com/office/drawing/2014/main" id="{7341018B-1FD8-45E2-9389-623FBB2D6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74825" y="17684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F1512C-86CF-25D6-06DD-89ED0462CC66}"/>
              </a:ext>
            </a:extLst>
          </p:cNvPr>
          <p:cNvSpPr txBox="1"/>
          <p:nvPr/>
        </p:nvSpPr>
        <p:spPr>
          <a:xfrm>
            <a:off x="206477" y="2136339"/>
            <a:ext cx="8731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96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感動を与える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9CE126B-E4C6-FB74-BE52-012653EAFAC9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合格の鐘">
            <a:hlinkClick r:id="" action="ppaction://media"/>
            <a:extLst>
              <a:ext uri="{FF2B5EF4-FFF2-40B4-BE49-F238E27FC236}">
                <a16:creationId xmlns:a16="http://schemas.microsoft.com/office/drawing/2014/main" id="{8576F2D3-18AF-CE4A-6306-A6AC0C6FCB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51235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A682-1AFB-167C-EA06-98C7CE67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B458CD-7DD8-011D-F9CE-61DAC187A166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22498C-3037-4451-6F42-A820D3B5CC76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3D903A-FD75-EDC2-0F7E-B4D30FD2A72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66907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6B55D-DB31-ECC1-4C6E-08B29007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B814C4-6C33-6A8D-7CAD-D56EAD81F7D3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FDEADB-0385-C853-FD80-C22AD503BA4B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4EC1BA-5EA9-A230-AE7B-AAD70287DDD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DCA74AB-EBA2-B84F-716A-5073CE8F377F}"/>
              </a:ext>
            </a:extLst>
          </p:cNvPr>
          <p:cNvGrpSpPr/>
          <p:nvPr/>
        </p:nvGrpSpPr>
        <p:grpSpPr>
          <a:xfrm>
            <a:off x="682727" y="1636202"/>
            <a:ext cx="8731046" cy="3585596"/>
            <a:chOff x="682727" y="1991699"/>
            <a:chExt cx="8731046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44281EB-0B83-0DAA-1F61-98D15983E692}"/>
                </a:ext>
              </a:extLst>
            </p:cNvPr>
            <p:cNvSpPr txBox="1"/>
            <p:nvPr/>
          </p:nvSpPr>
          <p:spPr>
            <a:xfrm>
              <a:off x="965200" y="4007635"/>
              <a:ext cx="7213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month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749DB00-1694-6955-C656-5EA8940FA017}"/>
                </a:ext>
              </a:extLst>
            </p:cNvPr>
            <p:cNvSpPr txBox="1"/>
            <p:nvPr/>
          </p:nvSpPr>
          <p:spPr>
            <a:xfrm>
              <a:off x="682727" y="1991699"/>
              <a:ext cx="873104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暦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G3D3T12_097_G3_L7_reading_v1">
            <a:hlinkClick r:id="" action="ppaction://media"/>
            <a:extLst>
              <a:ext uri="{FF2B5EF4-FFF2-40B4-BE49-F238E27FC236}">
                <a16:creationId xmlns:a16="http://schemas.microsoft.com/office/drawing/2014/main" id="{9CB45722-6A5F-11F7-B54E-0D1FDFD3A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36675" y="1501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862E2F-78A1-F233-4D7E-5E4E4569A1BC}"/>
              </a:ext>
            </a:extLst>
          </p:cNvPr>
          <p:cNvSpPr/>
          <p:nvPr/>
        </p:nvSpPr>
        <p:spPr>
          <a:xfrm>
            <a:off x="2552701" y="3541471"/>
            <a:ext cx="40459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948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086CE-25D4-15A6-8633-767AEF0F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597296-57A0-A595-B5B8-1D1A0C564B6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CFCC9C-71D5-3634-8C10-B31260526BF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AAE145-3637-FB88-48E4-998783AA878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41A508D-27DD-B5A7-C085-2531A8C7FEF5}"/>
              </a:ext>
            </a:extLst>
          </p:cNvPr>
          <p:cNvGrpSpPr/>
          <p:nvPr/>
        </p:nvGrpSpPr>
        <p:grpSpPr>
          <a:xfrm>
            <a:off x="815008" y="1636776"/>
            <a:ext cx="7513984" cy="3584448"/>
            <a:chOff x="815008" y="1992847"/>
            <a:chExt cx="7513984" cy="35844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1494D4B-DBA4-DD0E-7DCB-C3006ED90215}"/>
                </a:ext>
              </a:extLst>
            </p:cNvPr>
            <p:cNvSpPr txBox="1"/>
            <p:nvPr/>
          </p:nvSpPr>
          <p:spPr>
            <a:xfrm>
              <a:off x="815009" y="1992847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兄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弟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EF786EB-2646-FCBB-B966-EBB00D59784E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brother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3D3T12_097_G3_L7_reading_v2">
            <a:hlinkClick r:id="" action="ppaction://media"/>
            <a:extLst>
              <a:ext uri="{FF2B5EF4-FFF2-40B4-BE49-F238E27FC236}">
                <a16:creationId xmlns:a16="http://schemas.microsoft.com/office/drawing/2014/main" id="{979AB323-959B-69AD-E3AE-7D069B2D4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31925" y="15208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85CAE1C-9945-AE4A-EB6E-5438260B807F}"/>
              </a:ext>
            </a:extLst>
          </p:cNvPr>
          <p:cNvSpPr/>
          <p:nvPr/>
        </p:nvSpPr>
        <p:spPr>
          <a:xfrm>
            <a:off x="2197101" y="3651564"/>
            <a:ext cx="47571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67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C7FBA-711A-4806-BE1A-31C495CCE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38C9F44-6380-C3E3-1AB5-BB883D64FA1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09B751-C5F4-D007-8D8C-DD7609CBB568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8C8FBD-AF73-2840-6E3D-6E7A41026A4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8D0005C-43B6-42B7-8AC0-37CB8B23465C}"/>
              </a:ext>
            </a:extLst>
          </p:cNvPr>
          <p:cNvGrpSpPr/>
          <p:nvPr/>
        </p:nvGrpSpPr>
        <p:grpSpPr>
          <a:xfrm>
            <a:off x="0" y="1756558"/>
            <a:ext cx="9144000" cy="3344884"/>
            <a:chOff x="0" y="2065702"/>
            <a:chExt cx="9144000" cy="3344884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1CE9721-8407-8898-0D23-D949EC1DA9E8}"/>
                </a:ext>
              </a:extLst>
            </p:cNvPr>
            <p:cNvSpPr txBox="1"/>
            <p:nvPr/>
          </p:nvSpPr>
          <p:spPr>
            <a:xfrm>
              <a:off x="0" y="4087147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[more] [than]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9E43A3A-22A0-DAE6-2EA9-09A5CFE28407}"/>
                </a:ext>
              </a:extLst>
            </p:cNvPr>
            <p:cNvSpPr txBox="1"/>
            <p:nvPr/>
          </p:nvSpPr>
          <p:spPr>
            <a:xfrm>
              <a:off x="0" y="2065702"/>
              <a:ext cx="9144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以上に</a:t>
              </a:r>
              <a:r>
                <a:rPr kumimoji="1" lang="en-US" altLang="ja-JP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kumimoji="1" lang="en-US" altLang="ja-JP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3D3T12_097_G3_L7_reading_v3">
            <a:hlinkClick r:id="" action="ppaction://media"/>
            <a:extLst>
              <a:ext uri="{FF2B5EF4-FFF2-40B4-BE49-F238E27FC236}">
                <a16:creationId xmlns:a16="http://schemas.microsoft.com/office/drawing/2014/main" id="{3401D3F5-EE17-1F20-47F7-52EC742AC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93825" y="28733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BF9753-D3AC-203A-8379-5A4E06EB697D}"/>
              </a:ext>
            </a:extLst>
          </p:cNvPr>
          <p:cNvSpPr/>
          <p:nvPr/>
        </p:nvSpPr>
        <p:spPr>
          <a:xfrm>
            <a:off x="1232915" y="3582923"/>
            <a:ext cx="2856485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66F8B1-918B-FCD0-DFC6-1173692FD099}"/>
              </a:ext>
            </a:extLst>
          </p:cNvPr>
          <p:cNvSpPr/>
          <p:nvPr/>
        </p:nvSpPr>
        <p:spPr>
          <a:xfrm>
            <a:off x="5322316" y="3582923"/>
            <a:ext cx="258877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7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B650-22D4-0964-8CAC-178DB203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37C6AF-EF58-510E-4583-FEE7DA5B0AE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69AF36B-BCDA-49B2-4DF4-9B8C8FCEC36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13CF7C-9E0D-EF68-46BA-441D5C0E5B95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F7B9D76-1DA0-8AE2-3ABE-20342DA368B7}"/>
              </a:ext>
            </a:extLst>
          </p:cNvPr>
          <p:cNvGrpSpPr/>
          <p:nvPr/>
        </p:nvGrpSpPr>
        <p:grpSpPr>
          <a:xfrm>
            <a:off x="206478" y="1713146"/>
            <a:ext cx="8731046" cy="3431708"/>
            <a:chOff x="206478" y="2145587"/>
            <a:chExt cx="873104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B6640C0-836D-FF98-3824-191084C9EC5C}"/>
                </a:ext>
              </a:extLst>
            </p:cNvPr>
            <p:cNvSpPr txBox="1"/>
            <p:nvPr/>
          </p:nvSpPr>
          <p:spPr>
            <a:xfrm>
              <a:off x="927100" y="4007635"/>
              <a:ext cx="7289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usually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C4219BF-FD7B-140E-31EE-6542971A10B3}"/>
                </a:ext>
              </a:extLst>
            </p:cNvPr>
            <p:cNvSpPr txBox="1"/>
            <p:nvPr/>
          </p:nvSpPr>
          <p:spPr>
            <a:xfrm>
              <a:off x="206478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ふつうは</a:t>
              </a:r>
            </a:p>
          </p:txBody>
        </p:sp>
      </p:grpSp>
      <p:pic>
        <p:nvPicPr>
          <p:cNvPr id="2" name="G3D3T12_097_G3_L7_reading_v4">
            <a:hlinkClick r:id="" action="ppaction://media"/>
            <a:extLst>
              <a:ext uri="{FF2B5EF4-FFF2-40B4-BE49-F238E27FC236}">
                <a16:creationId xmlns:a16="http://schemas.microsoft.com/office/drawing/2014/main" id="{4A9B51A8-FBA5-CECB-0189-6E43E4D98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22425" y="31400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DACE70-96D6-E0BE-F5BA-68AC947601E0}"/>
              </a:ext>
            </a:extLst>
          </p:cNvPr>
          <p:cNvSpPr/>
          <p:nvPr/>
        </p:nvSpPr>
        <p:spPr>
          <a:xfrm>
            <a:off x="2273301" y="3429000"/>
            <a:ext cx="46047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81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1336-2B4E-6D5C-2CC6-2E5EB240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1652EF-93EE-A52B-39E4-7835854A87F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E7B6840-5C50-CDB1-1766-CF3F996818D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AF575D-6DE4-45D6-DA10-D751E7860CA5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324BE2-3715-70F2-461B-A7EF34E6B1B6}"/>
              </a:ext>
            </a:extLst>
          </p:cNvPr>
          <p:cNvGrpSpPr/>
          <p:nvPr/>
        </p:nvGrpSpPr>
        <p:grpSpPr>
          <a:xfrm>
            <a:off x="815008" y="1636202"/>
            <a:ext cx="7513984" cy="3585596"/>
            <a:chOff x="815008" y="1991699"/>
            <a:chExt cx="7513984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ECCAC5C-483B-186D-E35D-CDE9B49AAA15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foreign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7D4BF97-344B-BEB5-740E-BDCBEB7F6E6F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外国の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2D2T25_055_G2_L4_reading_v8">
            <a:hlinkClick r:id="" action="ppaction://media"/>
            <a:extLst>
              <a:ext uri="{FF2B5EF4-FFF2-40B4-BE49-F238E27FC236}">
                <a16:creationId xmlns:a16="http://schemas.microsoft.com/office/drawing/2014/main" id="{986705BE-3C6B-0FEA-9EB2-4C303E90A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35050" y="170815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C8A498D-22BD-FA4A-FC43-B457480175DD}"/>
              </a:ext>
            </a:extLst>
          </p:cNvPr>
          <p:cNvSpPr/>
          <p:nvPr/>
        </p:nvSpPr>
        <p:spPr>
          <a:xfrm>
            <a:off x="2273301" y="3508200"/>
            <a:ext cx="46047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333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F8062-D76F-A500-A45F-A0163DE3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7EC974-ED34-E957-52BC-EEFFE9FAE1B9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540751-A124-1C14-F245-FDE614D17F59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92FB17-5F2A-3FDA-FD32-31CFFA53277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pic>
        <p:nvPicPr>
          <p:cNvPr id="4" name="G3D3T12_097_G3_L7_reading_v6">
            <a:hlinkClick r:id="" action="ppaction://media"/>
            <a:extLst>
              <a:ext uri="{FF2B5EF4-FFF2-40B4-BE49-F238E27FC236}">
                <a16:creationId xmlns:a16="http://schemas.microsoft.com/office/drawing/2014/main" id="{71B5240F-5054-39B0-23DA-80484878A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74825" y="2568575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7226BF-0769-BCBA-311A-34FC7C120BA1}"/>
              </a:ext>
            </a:extLst>
          </p:cNvPr>
          <p:cNvGrpSpPr/>
          <p:nvPr/>
        </p:nvGrpSpPr>
        <p:grpSpPr>
          <a:xfrm>
            <a:off x="152401" y="1120676"/>
            <a:ext cx="8839200" cy="4616648"/>
            <a:chOff x="152401" y="960647"/>
            <a:chExt cx="8839200" cy="46166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D6A4037-E3B1-B5A6-F7B6-ADD7C85B4522}"/>
                </a:ext>
              </a:extLst>
            </p:cNvPr>
            <p:cNvSpPr txBox="1"/>
            <p:nvPr/>
          </p:nvSpPr>
          <p:spPr>
            <a:xfrm>
              <a:off x="152401" y="960647"/>
              <a:ext cx="8839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いちばん</a:t>
              </a:r>
              <a:endPara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好きな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171DD5A-0EF0-394B-5C58-8C4B929F2EBF}"/>
                </a:ext>
              </a:extLst>
            </p:cNvPr>
            <p:cNvSpPr txBox="1"/>
            <p:nvPr/>
          </p:nvSpPr>
          <p:spPr>
            <a:xfrm>
              <a:off x="660400" y="4007635"/>
              <a:ext cx="782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favorite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148B9C-CEF7-A03A-E2F7-C435B592905F}"/>
              </a:ext>
            </a:extLst>
          </p:cNvPr>
          <p:cNvSpPr/>
          <p:nvPr/>
        </p:nvSpPr>
        <p:spPr>
          <a:xfrm>
            <a:off x="1968501" y="3953479"/>
            <a:ext cx="52143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397565" y="2190200"/>
            <a:ext cx="834887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</a:t>
            </a:r>
            <a:endParaRPr kumimoji="1" lang="ja-JP" altLang="en-US" sz="15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3D3T12_097_G3_L7_reading_v1">
            <a:hlinkClick r:id="" action="ppaction://media"/>
            <a:extLst>
              <a:ext uri="{FF2B5EF4-FFF2-40B4-BE49-F238E27FC236}">
                <a16:creationId xmlns:a16="http://schemas.microsoft.com/office/drawing/2014/main" id="{6F270BCA-C592-4272-8512-3989CC2B4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50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684BE-3A0F-A080-2ACD-F8E66148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954E9C-8D92-4945-10BB-AA433150D5F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193B4A-4067-66D1-0A27-1E41DC30DE2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C3D1F6-45EE-CCE3-47CC-C520FACFA69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pic>
        <p:nvPicPr>
          <p:cNvPr id="2" name="G3D3T12_097_G3_L7_reading_v7">
            <a:hlinkClick r:id="" action="ppaction://media"/>
            <a:extLst>
              <a:ext uri="{FF2B5EF4-FFF2-40B4-BE49-F238E27FC236}">
                <a16:creationId xmlns:a16="http://schemas.microsoft.com/office/drawing/2014/main" id="{2DE38C35-86AD-F846-0DC2-27EABDA5E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70025" y="2016125"/>
            <a:ext cx="609600" cy="6096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FBC6C9E-07BA-3E64-22EA-CAD1399D0B2F}"/>
              </a:ext>
            </a:extLst>
          </p:cNvPr>
          <p:cNvGrpSpPr/>
          <p:nvPr/>
        </p:nvGrpSpPr>
        <p:grpSpPr>
          <a:xfrm>
            <a:off x="0" y="1392103"/>
            <a:ext cx="9144000" cy="4073794"/>
            <a:chOff x="0" y="829370"/>
            <a:chExt cx="9144000" cy="407379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71AED1F-24A6-1B42-F1EC-29C5DE7BAA90}"/>
                </a:ext>
              </a:extLst>
            </p:cNvPr>
            <p:cNvSpPr txBox="1"/>
            <p:nvPr/>
          </p:nvSpPr>
          <p:spPr>
            <a:xfrm>
              <a:off x="0" y="3702835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introduce</a:t>
              </a:r>
              <a:r>
                <a:rPr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D83F239-D25F-E0E4-2384-733BDA57C750}"/>
                </a:ext>
              </a:extLst>
            </p:cNvPr>
            <p:cNvSpPr txBox="1"/>
            <p:nvPr/>
          </p:nvSpPr>
          <p:spPr>
            <a:xfrm>
              <a:off x="815009" y="829370"/>
              <a:ext cx="751398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kumimoji="1" lang="en-US" altLang="ja-JP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紹介する 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4304F02-4955-76BA-B4D6-0B49B56F3CD2}"/>
              </a:ext>
            </a:extLst>
          </p:cNvPr>
          <p:cNvSpPr/>
          <p:nvPr/>
        </p:nvSpPr>
        <p:spPr>
          <a:xfrm>
            <a:off x="2273301" y="3953479"/>
            <a:ext cx="46047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84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C9A9-B261-6E97-70AC-2B47C455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21D091-3F19-D4C3-5FD5-2A02EFFE1EC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2F84659-ADCC-AECE-9E0C-CF7A6883CC4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1D8FB-5D00-FFD7-F297-94F19AF2E0A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1014DD4-EE9B-9430-0125-F1E9C78EAFB7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BEC1A43-5218-AE43-D452-D4D000A65DF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little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4EE6BDF-69A3-E900-B324-D6A642C5E2E2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少し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3D3T12_097_G3_L7_reading_v8">
            <a:hlinkClick r:id="" action="ppaction://media"/>
            <a:extLst>
              <a:ext uri="{FF2B5EF4-FFF2-40B4-BE49-F238E27FC236}">
                <a16:creationId xmlns:a16="http://schemas.microsoft.com/office/drawing/2014/main" id="{E08728B1-55E1-8050-7F6C-FF08F73E1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08125" y="24606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1CDBD9-A702-AE81-5A9D-32D87C0160B9}"/>
              </a:ext>
            </a:extLst>
          </p:cNvPr>
          <p:cNvSpPr/>
          <p:nvPr/>
        </p:nvSpPr>
        <p:spPr>
          <a:xfrm>
            <a:off x="3149601" y="3631442"/>
            <a:ext cx="28521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19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B7AA3-E5D2-7370-C3DD-DA6AF193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920500-5D2B-C68F-04F9-9709C43FACB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3BD474-DA76-F69E-9249-A5836D3FCDF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024695-D0D7-559F-D624-26CCC3A23452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01AF99-61CC-57D9-BC03-B58FC0AC19B6}"/>
              </a:ext>
            </a:extLst>
          </p:cNvPr>
          <p:cNvGrpSpPr/>
          <p:nvPr/>
        </p:nvGrpSpPr>
        <p:grpSpPr>
          <a:xfrm>
            <a:off x="546100" y="1636202"/>
            <a:ext cx="8051800" cy="3585596"/>
            <a:chOff x="546100" y="1991699"/>
            <a:chExt cx="8051800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BF87E8E-6E91-8AEC-CACE-4B9FE6D1C450}"/>
                </a:ext>
              </a:extLst>
            </p:cNvPr>
            <p:cNvSpPr txBox="1"/>
            <p:nvPr/>
          </p:nvSpPr>
          <p:spPr>
            <a:xfrm>
              <a:off x="546100" y="4007635"/>
              <a:ext cx="805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difficult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57CD36B-1391-D3B9-F358-02D9442AAA32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難しい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3D3T12_097_G3_L7_reading_v9">
            <a:hlinkClick r:id="" action="ppaction://media"/>
            <a:extLst>
              <a:ext uri="{FF2B5EF4-FFF2-40B4-BE49-F238E27FC236}">
                <a16:creationId xmlns:a16="http://schemas.microsoft.com/office/drawing/2014/main" id="{829445AC-A00A-969D-BBFF-CFF278F0D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36675" y="17303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A46885-F011-E449-BFF5-36DB2CE40B7A}"/>
              </a:ext>
            </a:extLst>
          </p:cNvPr>
          <p:cNvSpPr/>
          <p:nvPr/>
        </p:nvSpPr>
        <p:spPr>
          <a:xfrm>
            <a:off x="2082801" y="3429000"/>
            <a:ext cx="49857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7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413E0-C5DD-9D6D-9234-03091E6B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0BEBE9-16F9-6227-B027-DEF2507A27C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A6F653-3CDF-EDA1-4348-CBEF12E54A4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95F37C-6C58-25E8-A7A1-3D25EF205B1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94D645A-338F-7D6C-A202-6CB31147D7FF}"/>
              </a:ext>
            </a:extLst>
          </p:cNvPr>
          <p:cNvGrpSpPr/>
          <p:nvPr/>
        </p:nvGrpSpPr>
        <p:grpSpPr>
          <a:xfrm>
            <a:off x="206477" y="1315622"/>
            <a:ext cx="8731046" cy="4226756"/>
            <a:chOff x="206477" y="1350539"/>
            <a:chExt cx="8731046" cy="422675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2EB221D-86BD-F6E9-26CC-7912B72F0544}"/>
                </a:ext>
              </a:extLst>
            </p:cNvPr>
            <p:cNvSpPr txBox="1"/>
            <p:nvPr/>
          </p:nvSpPr>
          <p:spPr>
            <a:xfrm>
              <a:off x="673100" y="4007635"/>
              <a:ext cx="7797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impress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9BBCAF5-F914-FB24-207F-67C1202662DA}"/>
                </a:ext>
              </a:extLst>
            </p:cNvPr>
            <p:cNvSpPr txBox="1"/>
            <p:nvPr/>
          </p:nvSpPr>
          <p:spPr>
            <a:xfrm>
              <a:off x="206477" y="1350539"/>
              <a:ext cx="873104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</a:t>
              </a:r>
              <a:endParaRPr kumimoji="1" lang="en-US" altLang="ja-JP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感動を与える</a:t>
              </a:r>
            </a:p>
          </p:txBody>
        </p:sp>
      </p:grpSp>
      <p:pic>
        <p:nvPicPr>
          <p:cNvPr id="2" name="G3D3T12_097_G3_L7_reading_v10">
            <a:hlinkClick r:id="" action="ppaction://media"/>
            <a:extLst>
              <a:ext uri="{FF2B5EF4-FFF2-40B4-BE49-F238E27FC236}">
                <a16:creationId xmlns:a16="http://schemas.microsoft.com/office/drawing/2014/main" id="{6291CFAC-8D74-3DB1-5914-661FE4640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74825" y="1768475"/>
            <a:ext cx="609600" cy="60960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0283ABE-632B-B081-C0D5-CEE39168AF3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800922-1370-930E-A54E-7230BC555554}"/>
              </a:ext>
            </a:extLst>
          </p:cNvPr>
          <p:cNvSpPr/>
          <p:nvPr/>
        </p:nvSpPr>
        <p:spPr>
          <a:xfrm>
            <a:off x="2044701" y="3844247"/>
            <a:ext cx="50619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96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A0F949-0174-4C5D-A99D-F2E2771D205B}"/>
              </a:ext>
            </a:extLst>
          </p:cNvPr>
          <p:cNvSpPr txBox="1"/>
          <p:nvPr/>
        </p:nvSpPr>
        <p:spPr>
          <a:xfrm>
            <a:off x="682727" y="2421032"/>
            <a:ext cx="87310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暦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5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G3D3T12_097_G3_L7_reading_v1">
            <a:hlinkClick r:id="" action="ppaction://media"/>
            <a:extLst>
              <a:ext uri="{FF2B5EF4-FFF2-40B4-BE49-F238E27FC236}">
                <a16:creationId xmlns:a16="http://schemas.microsoft.com/office/drawing/2014/main" id="{ABF36223-E990-4D91-81B5-0030CEA5C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6675" y="150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9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608C846-F85F-4E4D-9879-21659568A7C4}"/>
              </a:ext>
            </a:extLst>
          </p:cNvPr>
          <p:cNvGrpSpPr/>
          <p:nvPr/>
        </p:nvGrpSpPr>
        <p:grpSpPr>
          <a:xfrm>
            <a:off x="815009" y="1636776"/>
            <a:ext cx="7513983" cy="3584448"/>
            <a:chOff x="815009" y="1992847"/>
            <a:chExt cx="7513983" cy="358444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2847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兄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弟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914400" y="4007635"/>
              <a:ext cx="731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3D3T12_097_G3_L7_reading_v2">
            <a:hlinkClick r:id="" action="ppaction://media"/>
            <a:extLst>
              <a:ext uri="{FF2B5EF4-FFF2-40B4-BE49-F238E27FC236}">
                <a16:creationId xmlns:a16="http://schemas.microsoft.com/office/drawing/2014/main" id="{2A0F5326-AC3B-4DED-A9E2-E4BC9467B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31925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879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6300" y="2359477"/>
            <a:ext cx="7391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brother</a:t>
            </a:r>
            <a:endParaRPr kumimoji="1" lang="ja-JP" altLang="en-US" sz="1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3D3T12_097_G3_L7_reading_v2">
            <a:hlinkClick r:id="" action="ppaction://media"/>
            <a:extLst>
              <a:ext uri="{FF2B5EF4-FFF2-40B4-BE49-F238E27FC236}">
                <a16:creationId xmlns:a16="http://schemas.microsoft.com/office/drawing/2014/main" id="{14A4E94E-E30F-4F2E-AA68-8FC29A4A7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31925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880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42E47C-0469-429A-9C13-02D703D6EF44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兄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弟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3D3T12_097_G3_L7_reading_v2">
            <a:hlinkClick r:id="" action="ppaction://media"/>
            <a:extLst>
              <a:ext uri="{FF2B5EF4-FFF2-40B4-BE49-F238E27FC236}">
                <a16:creationId xmlns:a16="http://schemas.microsoft.com/office/drawing/2014/main" id="{9AC26C5C-BA20-4202-969D-F42F3556B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31925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34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869226-8F70-4977-ACD6-D78A48E187B7}"/>
              </a:ext>
            </a:extLst>
          </p:cNvPr>
          <p:cNvGrpSpPr/>
          <p:nvPr/>
        </p:nvGrpSpPr>
        <p:grpSpPr>
          <a:xfrm>
            <a:off x="0" y="1756558"/>
            <a:ext cx="9144000" cy="3344884"/>
            <a:chOff x="0" y="2065702"/>
            <a:chExt cx="9144000" cy="3344884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0" y="4087147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[m---] [t---]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0" y="2065702"/>
              <a:ext cx="9144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以上に</a:t>
              </a:r>
              <a:r>
                <a:rPr kumimoji="1" lang="en-US" altLang="ja-JP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kumimoji="1" lang="en-US" altLang="ja-JP" sz="10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3D3T12_097_G3_L7_reading_v3">
            <a:hlinkClick r:id="" action="ppaction://media"/>
            <a:extLst>
              <a:ext uri="{FF2B5EF4-FFF2-40B4-BE49-F238E27FC236}">
                <a16:creationId xmlns:a16="http://schemas.microsoft.com/office/drawing/2014/main" id="{3CEFBCF7-29D2-42DB-9533-29896281B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2873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121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17036</TotalTime>
  <Words>226</Words>
  <Application>Microsoft Office PowerPoint</Application>
  <PresentationFormat>画面に合わせる (4:3)</PresentationFormat>
  <Paragraphs>87</Paragraphs>
  <Slides>43</Slides>
  <Notes>0</Notes>
  <HiddenSlides>0</HiddenSlides>
  <MMClips>43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2122</cp:revision>
  <cp:lastPrinted>2016-06-23T16:36:17Z</cp:lastPrinted>
  <dcterms:created xsi:type="dcterms:W3CDTF">2016-05-30T03:13:09Z</dcterms:created>
  <dcterms:modified xsi:type="dcterms:W3CDTF">2025-11-25T10:24:33Z</dcterms:modified>
</cp:coreProperties>
</file>