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72" r:id="rId2"/>
    <p:sldId id="3695" r:id="rId3"/>
    <p:sldId id="4226" r:id="rId4"/>
    <p:sldId id="4227" r:id="rId5"/>
    <p:sldId id="4228" r:id="rId6"/>
    <p:sldId id="4229" r:id="rId7"/>
    <p:sldId id="4230" r:id="rId8"/>
    <p:sldId id="4234" r:id="rId9"/>
    <p:sldId id="4231" r:id="rId10"/>
    <p:sldId id="4232" r:id="rId11"/>
    <p:sldId id="4233" r:id="rId12"/>
    <p:sldId id="4235" r:id="rId13"/>
    <p:sldId id="3661" r:id="rId14"/>
    <p:sldId id="368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35BB5-C96C-1134-AD57-81EFBD79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9C92FC9-5FFF-5046-8BF3-B4FFE912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420" b="11638"/>
          <a:stretch/>
        </p:blipFill>
        <p:spPr>
          <a:xfrm>
            <a:off x="292216" y="1022217"/>
            <a:ext cx="8596800" cy="80433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377A206-1C12-2DE2-0C49-6D4697CAD5E4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289E38-2065-ADDC-4F51-BA8A15B2D1AA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introduced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「私に」という意味をもち、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introduced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の相手を説明しています。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7996B9B-D96B-3E52-A6F7-8C819915C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E8108B-26DA-5E51-F034-DCF36A1C870A}"/>
              </a:ext>
            </a:extLst>
          </p:cNvPr>
          <p:cNvSpPr txBox="1"/>
          <p:nvPr/>
        </p:nvSpPr>
        <p:spPr>
          <a:xfrm>
            <a:off x="537494" y="1858900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私の父が私にそれを紹介してくれました。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37176130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0061-3298-FA33-C4F5-195F33D7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16AE222-D2F3-4241-C97F-1D57E4EB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505" b="82"/>
          <a:stretch/>
        </p:blipFill>
        <p:spPr>
          <a:xfrm>
            <a:off x="292216" y="1022217"/>
            <a:ext cx="8596800" cy="84666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B0708B3-9384-5870-E5A2-D23C93E4D08B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EF8278-0EFE-33C5-BA97-C87A0F8E8508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difficult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little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は副詞句です。 「少し」という意味をもち、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difficult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8EE6162-7A46-C9F8-5578-E5FD6AB2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AFE55C-8266-8C1B-6AE3-64E5FAC9AE42}"/>
              </a:ext>
            </a:extLst>
          </p:cNvPr>
          <p:cNvSpPr txBox="1"/>
          <p:nvPr/>
        </p:nvSpPr>
        <p:spPr>
          <a:xfrm>
            <a:off x="537493" y="1858900"/>
            <a:ext cx="46525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その本は少し難しいですが、とても感動します。</a:t>
            </a:r>
          </a:p>
        </p:txBody>
      </p:sp>
    </p:spTree>
    <p:extLst>
      <p:ext uri="{BB962C8B-B14F-4D97-AF65-F5344CB8AC3E}">
        <p14:creationId xmlns:p14="http://schemas.microsoft.com/office/powerpoint/2010/main" val="42858969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99806-4BAF-7E15-BAD7-42C9F971D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9A32AD8-DB4F-EBE1-8059-33CCAEAE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505" b="82"/>
          <a:stretch/>
        </p:blipFill>
        <p:spPr>
          <a:xfrm>
            <a:off x="292216" y="1022217"/>
            <a:ext cx="8596800" cy="84666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A5A9FF-E5EE-F512-5EFE-F2E09505879B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59C037-B4D8-47C6-D28D-E4DFAC5A948F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impresses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much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「とても」という意味をもち、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impresses </a:t>
            </a:r>
            <a:r>
              <a:rPr kumimoji="1" lang="ja-JP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の程度を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C062548-E61F-C7C7-1429-60F56AC02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7746B7-D8F6-5247-E379-E5F6D166BCAC}"/>
              </a:ext>
            </a:extLst>
          </p:cNvPr>
          <p:cNvSpPr txBox="1"/>
          <p:nvPr/>
        </p:nvSpPr>
        <p:spPr>
          <a:xfrm>
            <a:off x="537493" y="1858900"/>
            <a:ext cx="46525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その本は少し難しいですが、とても感動します。</a:t>
            </a:r>
          </a:p>
        </p:txBody>
      </p:sp>
    </p:spTree>
    <p:extLst>
      <p:ext uri="{BB962C8B-B14F-4D97-AF65-F5344CB8AC3E}">
        <p14:creationId xmlns:p14="http://schemas.microsoft.com/office/powerpoint/2010/main" val="365537092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AF8D71-96F4-326A-E2F6-5EEAAE99E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14" y="60274"/>
            <a:ext cx="6437772" cy="6737453"/>
          </a:xfrm>
          <a:prstGeom prst="rect">
            <a:avLst/>
          </a:prstGeom>
        </p:spPr>
      </p:pic>
      <p:pic>
        <p:nvPicPr>
          <p:cNvPr id="7" name="AS_G3_08_09_reading_str">
            <a:hlinkClick r:id="" action="ppaction://media"/>
            <a:extLst>
              <a:ext uri="{FF2B5EF4-FFF2-40B4-BE49-F238E27FC236}">
                <a16:creationId xmlns:a16="http://schemas.microsoft.com/office/drawing/2014/main" id="{6D92CDAB-824A-27CE-8479-4E27D09E1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2875" y="1349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83DA88-DEF9-DA46-E903-DB03CFBFB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700"/>
          <a:stretch/>
        </p:blipFill>
        <p:spPr>
          <a:xfrm>
            <a:off x="292216" y="1022217"/>
            <a:ext cx="8596800" cy="83668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Ayaka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は「本を読むこと」という意味で、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600095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こんにちは、私の名前はアヤカで、本を読むことが好きです。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69A53-BD48-C3A6-D971-1606FE53B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B88635E-E526-E9FA-409D-085D7303A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3768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63A7CD-AB4A-4791-8E4A-81FC7D3DC4F3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60A891-0581-7A31-D527-1A308E7594AF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happy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は「本を読むこと」という意味で、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= very happy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very happy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の状態を説明する補語に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なっています。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CAC6B80-B9A6-6620-4B0C-E546CC90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F55AB3-21C9-D6A0-6732-081C2B45CFBB}"/>
              </a:ext>
            </a:extLst>
          </p:cNvPr>
          <p:cNvSpPr txBox="1"/>
          <p:nvPr/>
        </p:nvSpPr>
        <p:spPr>
          <a:xfrm>
            <a:off x="537494" y="1858900"/>
            <a:ext cx="389685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私は本を読むととても幸せになります。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7764044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EFA85-D10D-A1D4-9B42-79305F90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3C46CB2-B62D-4606-82BA-825435B0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04757"/>
            <a:ext cx="8596105" cy="167654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BDA0F7-F91C-23AE-0A2C-C6F38B2010BC}"/>
              </a:ext>
            </a:extLst>
          </p:cNvPr>
          <p:cNvSpPr/>
          <p:nvPr/>
        </p:nvSpPr>
        <p:spPr>
          <a:xfrm>
            <a:off x="0" y="3108676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C137E8-6ACC-CC17-C632-FCA8AC929A3F}"/>
              </a:ext>
            </a:extLst>
          </p:cNvPr>
          <p:cNvSpPr txBox="1"/>
          <p:nvPr/>
        </p:nvSpPr>
        <p:spPr>
          <a:xfrm>
            <a:off x="537493" y="3357326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five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every month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「毎月」という意味をもち、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6765019-9EEC-418E-BC79-66DC6E02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24C7FB-4FA4-ACE6-14EE-3093A596AE8C}"/>
              </a:ext>
            </a:extLst>
          </p:cNvPr>
          <p:cNvSpPr txBox="1"/>
          <p:nvPr/>
        </p:nvSpPr>
        <p:spPr>
          <a:xfrm>
            <a:off x="5555227" y="2483788"/>
            <a:ext cx="305128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私は毎月５冊の本を読みます。</a:t>
            </a:r>
          </a:p>
        </p:txBody>
      </p:sp>
    </p:spTree>
    <p:extLst>
      <p:ext uri="{BB962C8B-B14F-4D97-AF65-F5344CB8AC3E}">
        <p14:creationId xmlns:p14="http://schemas.microsoft.com/office/powerpoint/2010/main" val="29939383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E8FF-29B2-D4B9-51CC-5380DFC3A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56A939A-01F2-D76E-9093-15E6B6641B37}"/>
              </a:ext>
            </a:extLst>
          </p:cNvPr>
          <p:cNvSpPr/>
          <p:nvPr/>
        </p:nvSpPr>
        <p:spPr>
          <a:xfrm>
            <a:off x="0" y="3108676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2D2C7D-4DE4-D7FF-F4DE-FF7ABACEF44F}"/>
              </a:ext>
            </a:extLst>
          </p:cNvPr>
          <p:cNvSpPr txBox="1"/>
          <p:nvPr/>
        </p:nvSpPr>
        <p:spPr>
          <a:xfrm>
            <a:off x="537493" y="3357326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brother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soccer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reading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は「本を読むこと」という意味で、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「～もまた」という意味をもち、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追加情報を示しています。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605D76B-3A4C-153B-001A-B131BDB6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E79949-DF67-B004-2E2B-2E0694896D91}"/>
              </a:ext>
            </a:extLst>
          </p:cNvPr>
          <p:cNvSpPr txBox="1"/>
          <p:nvPr/>
        </p:nvSpPr>
        <p:spPr>
          <a:xfrm>
            <a:off x="2607428" y="2483788"/>
            <a:ext cx="396568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私の兄［弟］も本を読むことが好きです。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CEEBCA3-C480-A6B7-1FC3-F3991CA3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6" y="1022217"/>
            <a:ext cx="859610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771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A40A-173E-3D1A-FC65-49994C0F7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AD4F3E1-E683-7498-4256-786F1DFE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69" b="57296"/>
          <a:stretch/>
        </p:blipFill>
        <p:spPr>
          <a:xfrm>
            <a:off x="292216" y="1022217"/>
            <a:ext cx="8596800" cy="812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1EB387D-2B27-DCC0-6BA8-99A2FE869D5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D82867-9B83-C7C7-2D24-DB5399EE939C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more than ten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every month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「毎月」という意味をもち、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の頻度を説明しています。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076D192-BBF3-6B84-FA1D-3DD5C17C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9972F5-D0F8-A675-EFEF-08CDC26F1F16}"/>
              </a:ext>
            </a:extLst>
          </p:cNvPr>
          <p:cNvSpPr txBox="1"/>
          <p:nvPr/>
        </p:nvSpPr>
        <p:spPr>
          <a:xfrm>
            <a:off x="537493" y="1858900"/>
            <a:ext cx="371004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彼は毎月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冊以上の本を読みます。</a:t>
            </a:r>
          </a:p>
        </p:txBody>
      </p:sp>
    </p:spTree>
    <p:extLst>
      <p:ext uri="{BB962C8B-B14F-4D97-AF65-F5344CB8AC3E}">
        <p14:creationId xmlns:p14="http://schemas.microsoft.com/office/powerpoint/2010/main" val="21473467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9FF21-C203-21D9-FE76-CDCF92A4D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7725325-590C-35A5-5D14-91A7FE3600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634" b="34268"/>
          <a:stretch/>
        </p:blipFill>
        <p:spPr>
          <a:xfrm>
            <a:off x="292216" y="796673"/>
            <a:ext cx="8596800" cy="180798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B7F25B3-F072-E0F9-D7C9-C2A71904A710}"/>
              </a:ext>
            </a:extLst>
          </p:cNvPr>
          <p:cNvSpPr/>
          <p:nvPr/>
        </p:nvSpPr>
        <p:spPr>
          <a:xfrm>
            <a:off x="0" y="3229548"/>
            <a:ext cx="9144000" cy="362845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27768F-52C2-53AD-2960-2039A1F38336}"/>
              </a:ext>
            </a:extLst>
          </p:cNvPr>
          <p:cNvSpPr txBox="1"/>
          <p:nvPr/>
        </p:nvSpPr>
        <p:spPr>
          <a:xfrm>
            <a:off x="537493" y="3438870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usually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「たいてい（通常は）」という意味をもち、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foreign countries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A59F50A-F942-FB73-A044-01890841E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00EF75-56B9-B28A-DD7F-CC76FD83C6BD}"/>
              </a:ext>
            </a:extLst>
          </p:cNvPr>
          <p:cNvSpPr txBox="1"/>
          <p:nvPr/>
        </p:nvSpPr>
        <p:spPr>
          <a:xfrm>
            <a:off x="537493" y="2604660"/>
            <a:ext cx="726931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彼はたいてい外国の本を読みますが、私はたいてい日本の本を読みます。</a:t>
            </a:r>
          </a:p>
        </p:txBody>
      </p:sp>
    </p:spTree>
    <p:extLst>
      <p:ext uri="{BB962C8B-B14F-4D97-AF65-F5344CB8AC3E}">
        <p14:creationId xmlns:p14="http://schemas.microsoft.com/office/powerpoint/2010/main" val="8015693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4799A-EB2C-8749-847F-B49CE7AD7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89E536-D9AA-A957-8ADF-3931E257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634" b="34268"/>
          <a:stretch/>
        </p:blipFill>
        <p:spPr>
          <a:xfrm>
            <a:off x="292216" y="796673"/>
            <a:ext cx="8596800" cy="180798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B67281-2E8C-0633-1834-2E8452B4727D}"/>
              </a:ext>
            </a:extLst>
          </p:cNvPr>
          <p:cNvSpPr/>
          <p:nvPr/>
        </p:nvSpPr>
        <p:spPr>
          <a:xfrm>
            <a:off x="0" y="3229548"/>
            <a:ext cx="9144000" cy="362845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3B7435-7788-DCE0-21F4-56709092A2EB}"/>
              </a:ext>
            </a:extLst>
          </p:cNvPr>
          <p:cNvSpPr txBox="1"/>
          <p:nvPr/>
        </p:nvSpPr>
        <p:spPr>
          <a:xfrm>
            <a:off x="537493" y="347819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usually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「たいてい（通常は）」という意味をもち、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A963269-52B5-CCAC-9353-8E1AFFEE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D617FC-9F3D-80FD-D8BE-BD0A064B9747}"/>
              </a:ext>
            </a:extLst>
          </p:cNvPr>
          <p:cNvSpPr txBox="1"/>
          <p:nvPr/>
        </p:nvSpPr>
        <p:spPr>
          <a:xfrm>
            <a:off x="537493" y="2604660"/>
            <a:ext cx="726931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彼はたいてい外国の本を読みますが、私はたいてい日本の本を読みます。</a:t>
            </a:r>
          </a:p>
        </p:txBody>
      </p:sp>
    </p:spTree>
    <p:extLst>
      <p:ext uri="{BB962C8B-B14F-4D97-AF65-F5344CB8AC3E}">
        <p14:creationId xmlns:p14="http://schemas.microsoft.com/office/powerpoint/2010/main" val="375511699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5698-9118-3FDB-A3DD-627B271FD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F9C708-8DEE-EECA-54A3-DD87AE18CFB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E53D2E-377B-9BA9-2CB6-67651CE46B25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favorite book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Botchan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by </a:t>
            </a:r>
            <a:r>
              <a:rPr kumimoji="1" lang="en-US" altLang="ja-JP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Natsume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Soseki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Botchan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9C1848-8198-9065-EAB4-74135BB6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605AB6-0BED-BE50-0B51-A2271FCFD283}"/>
              </a:ext>
            </a:extLst>
          </p:cNvPr>
          <p:cNvSpPr txBox="1"/>
          <p:nvPr/>
        </p:nvSpPr>
        <p:spPr>
          <a:xfrm>
            <a:off x="537494" y="1858900"/>
            <a:ext cx="53637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私のお気に入りの本は夏目漱石の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『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坊っちゃん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』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77B287-AF9F-1E86-3D90-1C8D74C4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561" b="23027"/>
          <a:stretch/>
        </p:blipFill>
        <p:spPr>
          <a:xfrm>
            <a:off x="292216" y="1022217"/>
            <a:ext cx="8596800" cy="8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85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17036</TotalTime>
  <Words>923</Words>
  <Application>Microsoft Office PowerPoint</Application>
  <PresentationFormat>画面に合わせる (4:3)</PresentationFormat>
  <Paragraphs>93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2122</cp:revision>
  <cp:lastPrinted>2016-06-23T16:36:17Z</cp:lastPrinted>
  <dcterms:created xsi:type="dcterms:W3CDTF">2016-05-30T03:13:09Z</dcterms:created>
  <dcterms:modified xsi:type="dcterms:W3CDTF">2025-11-25T10:26:08Z</dcterms:modified>
</cp:coreProperties>
</file>