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9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0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No.8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いろいろな構文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物が主語の文（無生物主語）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「アヤカは毎月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10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冊以上の本を読みます」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08_05_reading_s1_1">
            <a:hlinkClick r:id="" action="ppaction://media"/>
            <a:extLst>
              <a:ext uri="{FF2B5EF4-FFF2-40B4-BE49-F238E27FC236}">
                <a16:creationId xmlns:a16="http://schemas.microsoft.com/office/drawing/2014/main" id="{CC6A6B18-2A17-6E63-B2D1-91C25952A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06075" y="2498721"/>
            <a:ext cx="406400" cy="406400"/>
          </a:xfrm>
          <a:prstGeom prst="rect">
            <a:avLst/>
          </a:prstGeom>
        </p:spPr>
      </p:pic>
      <p:pic>
        <p:nvPicPr>
          <p:cNvPr id="4" name="AS_G3_08_06_reading_s1_2">
            <a:hlinkClick r:id="" action="ppaction://media"/>
            <a:extLst>
              <a:ext uri="{FF2B5EF4-FFF2-40B4-BE49-F238E27FC236}">
                <a16:creationId xmlns:a16="http://schemas.microsoft.com/office/drawing/2014/main" id="{20E5DF62-3AB4-14B3-DCFE-105DE78F43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07775" y="25082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8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66C600EE-C3E9-4DC4-8389-AE457CFC50CE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EE11B7E-2451-6F8A-DC43-89DA3C280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63844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700218" y="15807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604559" y="15807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8786255" y="15807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>
            <a:cxnSpLocks/>
          </p:cNvCxnSpPr>
          <p:nvPr/>
        </p:nvCxnSpPr>
        <p:spPr>
          <a:xfrm flipH="1">
            <a:off x="3095968" y="2172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>
            <a:cxnSpLocks/>
          </p:cNvCxnSpPr>
          <p:nvPr/>
        </p:nvCxnSpPr>
        <p:spPr>
          <a:xfrm flipH="1">
            <a:off x="5514853" y="2172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>
            <a:cxnSpLocks/>
          </p:cNvCxnSpPr>
          <p:nvPr/>
        </p:nvCxnSpPr>
        <p:spPr>
          <a:xfrm flipH="1">
            <a:off x="7255675" y="2172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>
            <a:cxnSpLocks/>
          </p:cNvCxnSpPr>
          <p:nvPr/>
        </p:nvCxnSpPr>
        <p:spPr>
          <a:xfrm flipH="1">
            <a:off x="8770795" y="2172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>
            <a:cxnSpLocks/>
          </p:cNvCxnSpPr>
          <p:nvPr/>
        </p:nvCxnSpPr>
        <p:spPr>
          <a:xfrm flipH="1">
            <a:off x="3584518" y="2784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>
            <a:cxnSpLocks/>
          </p:cNvCxnSpPr>
          <p:nvPr/>
        </p:nvCxnSpPr>
        <p:spPr>
          <a:xfrm flipH="1">
            <a:off x="5152159" y="2784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>
            <a:cxnSpLocks/>
          </p:cNvCxnSpPr>
          <p:nvPr/>
        </p:nvCxnSpPr>
        <p:spPr>
          <a:xfrm flipH="1">
            <a:off x="8000006" y="2784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1160068" y="33998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3422069" y="33998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7066343" y="3399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>
            <a:cxnSpLocks/>
          </p:cNvCxnSpPr>
          <p:nvPr/>
        </p:nvCxnSpPr>
        <p:spPr>
          <a:xfrm flipH="1">
            <a:off x="832739" y="400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>
            <a:cxnSpLocks/>
          </p:cNvCxnSpPr>
          <p:nvPr/>
        </p:nvCxnSpPr>
        <p:spPr>
          <a:xfrm flipH="1">
            <a:off x="3095967" y="400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>
            <a:cxnSpLocks/>
          </p:cNvCxnSpPr>
          <p:nvPr/>
        </p:nvCxnSpPr>
        <p:spPr>
          <a:xfrm flipH="1">
            <a:off x="6021154" y="400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4735047" y="4590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5815235" y="4590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228489" y="15807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292589" y="4590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7785150" y="4590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1311633" y="52162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3901529" y="521622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0266DA8-1D5D-53F4-2315-7BD6B8C7750C}"/>
              </a:ext>
            </a:extLst>
          </p:cNvPr>
          <p:cNvCxnSpPr/>
          <p:nvPr/>
        </p:nvCxnSpPr>
        <p:spPr>
          <a:xfrm flipH="1">
            <a:off x="5448592" y="52162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S_G3_08_07_reading_s2">
            <a:hlinkClick r:id="" action="ppaction://media"/>
            <a:extLst>
              <a:ext uri="{FF2B5EF4-FFF2-40B4-BE49-F238E27FC236}">
                <a16:creationId xmlns:a16="http://schemas.microsoft.com/office/drawing/2014/main" id="{C77A0827-91C4-2821-F4DF-0821CDE724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7975" y="742742"/>
            <a:ext cx="406400" cy="406400"/>
          </a:xfrm>
          <a:prstGeom prst="rect">
            <a:avLst/>
          </a:prstGeom>
        </p:spPr>
      </p:pic>
      <p:pic>
        <p:nvPicPr>
          <p:cNvPr id="32" name="AS_G3_08_07_reading_s2">
            <a:hlinkClick r:id="" action="ppaction://media"/>
            <a:extLst>
              <a:ext uri="{FF2B5EF4-FFF2-40B4-BE49-F238E27FC236}">
                <a16:creationId xmlns:a16="http://schemas.microsoft.com/office/drawing/2014/main" id="{9E7FE57C-78BB-318A-7302-402937A567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7975" y="440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0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4C53FC6-9EB6-0B38-424F-D1F111C7F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31496"/>
            <a:ext cx="6955200" cy="6185631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08_10_reading_s3">
            <a:hlinkClick r:id="" action="ppaction://media"/>
            <a:extLst>
              <a:ext uri="{FF2B5EF4-FFF2-40B4-BE49-F238E27FC236}">
                <a16:creationId xmlns:a16="http://schemas.microsoft.com/office/drawing/2014/main" id="{1CE6A497-724D-ABB3-53CC-24A7A6AE3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7110" y="752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498408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2892735"/>
            <a:ext cx="316497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458862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・無生物主語とは、「物が主語」の文。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・人が目的語の文では、人を主語にして日本語訳を工夫すると自然な日本語になる。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AC61B98-52D8-ED5A-3BF6-3284515C1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8563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8E5165-D8F9-EDCF-25D1-AAD71AB4C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8563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0C466D3-F9C4-41CC-65D9-3D07369E7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07300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E96C66-C463-252F-61E4-8F5E0EB5B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159001"/>
            <a:ext cx="8560800" cy="5351394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AS_G3_08_01_kihon">
            <a:hlinkClick r:id="" action="ppaction://media"/>
            <a:extLst>
              <a:ext uri="{FF2B5EF4-FFF2-40B4-BE49-F238E27FC236}">
                <a16:creationId xmlns:a16="http://schemas.microsoft.com/office/drawing/2014/main" id="{5C756E3B-47C7-A8BD-C031-57C76EC9C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7575" y="11590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08FAE48-94C4-27C9-A0A6-6E10E2153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19200" cy="4483976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7162319" y="1801256"/>
            <a:ext cx="14257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450007" y="2273168"/>
            <a:ext cx="1302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books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6164812" y="2273168"/>
            <a:ext cx="784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3788202" y="2739792"/>
            <a:ext cx="22823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also     likes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3124991" y="3220251"/>
            <a:ext cx="2132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     books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35BC8C-BB39-4B56-1C6F-DFCC939E363D}"/>
              </a:ext>
            </a:extLst>
          </p:cNvPr>
          <p:cNvSpPr txBox="1"/>
          <p:nvPr/>
        </p:nvSpPr>
        <p:spPr>
          <a:xfrm>
            <a:off x="3124991" y="3663613"/>
            <a:ext cx="32377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foreign     countries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1B0CC7-CC88-DE13-0498-859035B261BD}"/>
              </a:ext>
            </a:extLst>
          </p:cNvPr>
          <p:cNvSpPr txBox="1"/>
          <p:nvPr/>
        </p:nvSpPr>
        <p:spPr>
          <a:xfrm>
            <a:off x="724318" y="4114116"/>
            <a:ext cx="16074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DB9B0F-B508-E21C-56D6-FF60414AD227}"/>
              </a:ext>
            </a:extLst>
          </p:cNvPr>
          <p:cNvSpPr txBox="1"/>
          <p:nvPr/>
        </p:nvSpPr>
        <p:spPr>
          <a:xfrm>
            <a:off x="4475611" y="4114116"/>
            <a:ext cx="13282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favorite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CA8A39-749B-C2AC-FB4E-EA937D01A5D4}"/>
              </a:ext>
            </a:extLst>
          </p:cNvPr>
          <p:cNvSpPr txBox="1"/>
          <p:nvPr/>
        </p:nvSpPr>
        <p:spPr>
          <a:xfrm>
            <a:off x="3916811" y="4610696"/>
            <a:ext cx="11112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A3B3A64-FD7A-48F4-76C4-791BBC5C2D55}"/>
              </a:ext>
            </a:extLst>
          </p:cNvPr>
          <p:cNvSpPr txBox="1"/>
          <p:nvPr/>
        </p:nvSpPr>
        <p:spPr>
          <a:xfrm>
            <a:off x="3305976" y="5054058"/>
            <a:ext cx="13282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difficult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08_11_reading_s6_1">
            <a:hlinkClick r:id="" action="ppaction://media"/>
            <a:extLst>
              <a:ext uri="{FF2B5EF4-FFF2-40B4-BE49-F238E27FC236}">
                <a16:creationId xmlns:a16="http://schemas.microsoft.com/office/drawing/2014/main" id="{5493ED11-19E9-B133-6DEE-A21E7B5DD3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02875" y="1425575"/>
            <a:ext cx="406400" cy="406400"/>
          </a:xfrm>
          <a:prstGeom prst="rect">
            <a:avLst/>
          </a:prstGeom>
        </p:spPr>
      </p:pic>
      <p:pic>
        <p:nvPicPr>
          <p:cNvPr id="9" name="AS_G3_08_11_reading_s6_1">
            <a:hlinkClick r:id="" action="ppaction://media"/>
            <a:extLst>
              <a:ext uri="{FF2B5EF4-FFF2-40B4-BE49-F238E27FC236}">
                <a16:creationId xmlns:a16="http://schemas.microsoft.com/office/drawing/2014/main" id="{AF2AA3C8-B763-1615-55DB-CC23EB7466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02875" y="117084"/>
            <a:ext cx="406400" cy="406400"/>
          </a:xfrm>
          <a:prstGeom prst="rect">
            <a:avLst/>
          </a:prstGeom>
        </p:spPr>
      </p:pic>
      <p:pic>
        <p:nvPicPr>
          <p:cNvPr id="12" name="AS_G3_08_12_reading_s6_2">
            <a:hlinkClick r:id="" action="ppaction://media"/>
            <a:extLst>
              <a:ext uri="{FF2B5EF4-FFF2-40B4-BE49-F238E27FC236}">
                <a16:creationId xmlns:a16="http://schemas.microsoft.com/office/drawing/2014/main" id="{AFD905F1-A668-9584-9ABE-F3C9037160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2846" y="705827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E46044F-2819-71D9-8AEB-5C954A35D71D}"/>
              </a:ext>
            </a:extLst>
          </p:cNvPr>
          <p:cNvSpPr txBox="1"/>
          <p:nvPr/>
        </p:nvSpPr>
        <p:spPr>
          <a:xfrm>
            <a:off x="5948904" y="5054058"/>
            <a:ext cx="26392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impresses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1F8FDAE-D90B-F5EE-12DE-5A4A60A8358E}"/>
              </a:ext>
            </a:extLst>
          </p:cNvPr>
          <p:cNvSpPr txBox="1"/>
          <p:nvPr/>
        </p:nvSpPr>
        <p:spPr>
          <a:xfrm>
            <a:off x="759931" y="5521555"/>
            <a:ext cx="784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1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9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8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5" grpId="0"/>
      <p:bldP spid="17" grpId="0"/>
      <p:bldP spid="5" grpId="0"/>
      <p:bldP spid="24" grpId="0"/>
      <p:bldP spid="26" grpId="0"/>
      <p:bldP spid="27" grpId="0"/>
      <p:bldP spid="30" grpId="0"/>
      <p:bldP spid="1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08_14_reading_s7_1">
            <a:hlinkClick r:id="" action="ppaction://media"/>
            <a:extLst>
              <a:ext uri="{FF2B5EF4-FFF2-40B4-BE49-F238E27FC236}">
                <a16:creationId xmlns:a16="http://schemas.microsoft.com/office/drawing/2014/main" id="{D4E59855-BCEA-EC97-D71F-24DD58BF3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59975" y="434975"/>
            <a:ext cx="406400" cy="406400"/>
          </a:xfrm>
          <a:prstGeom prst="rect">
            <a:avLst/>
          </a:prstGeom>
        </p:spPr>
      </p:pic>
      <p:pic>
        <p:nvPicPr>
          <p:cNvPr id="3" name="AS_G3_08_15_reading_s7_2">
            <a:hlinkClick r:id="" action="ppaction://media"/>
            <a:extLst>
              <a:ext uri="{FF2B5EF4-FFF2-40B4-BE49-F238E27FC236}">
                <a16:creationId xmlns:a16="http://schemas.microsoft.com/office/drawing/2014/main" id="{3B3D56C6-17AD-C1DC-5DF1-2D9F5370C0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59975" y="144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08_16_reading_s8_1">
            <a:hlinkClick r:id="" action="ppaction://media"/>
            <a:extLst>
              <a:ext uri="{FF2B5EF4-FFF2-40B4-BE49-F238E27FC236}">
                <a16:creationId xmlns:a16="http://schemas.microsoft.com/office/drawing/2014/main" id="{8E478554-6092-A82A-6988-931984D9F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74275" y="1323975"/>
            <a:ext cx="406400" cy="406400"/>
          </a:xfrm>
          <a:prstGeom prst="rect">
            <a:avLst/>
          </a:prstGeom>
        </p:spPr>
      </p:pic>
      <p:pic>
        <p:nvPicPr>
          <p:cNvPr id="7" name="AS_G3_08_17_reading_s8_2">
            <a:hlinkClick r:id="" action="ppaction://media"/>
            <a:extLst>
              <a:ext uri="{FF2B5EF4-FFF2-40B4-BE49-F238E27FC236}">
                <a16:creationId xmlns:a16="http://schemas.microsoft.com/office/drawing/2014/main" id="{DF95D13D-9956-6EB7-BE12-9981DDEEFF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14648" y="21162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4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～することは私を幸せにします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7F1DE20-A4C9-63A5-72FB-A8B1CD66C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55933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92F14B7-E761-1686-32A7-3B1F16C52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000" cy="555933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941733" y="3299883"/>
            <a:ext cx="542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          makes     me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08_03_kihon_t_1">
            <a:hlinkClick r:id="" action="ppaction://media"/>
            <a:extLst>
              <a:ext uri="{FF2B5EF4-FFF2-40B4-BE49-F238E27FC236}">
                <a16:creationId xmlns:a16="http://schemas.microsoft.com/office/drawing/2014/main" id="{27DDEFB1-CA56-777C-1B0A-A7A5CED3EB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4375" y="1626661"/>
            <a:ext cx="406400" cy="406400"/>
          </a:xfrm>
          <a:prstGeom prst="rect">
            <a:avLst/>
          </a:prstGeom>
        </p:spPr>
      </p:pic>
      <p:pic>
        <p:nvPicPr>
          <p:cNvPr id="7" name="AS_G3_08_03_kihon_t_1">
            <a:hlinkClick r:id="" action="ppaction://media"/>
            <a:extLst>
              <a:ext uri="{FF2B5EF4-FFF2-40B4-BE49-F238E27FC236}">
                <a16:creationId xmlns:a16="http://schemas.microsoft.com/office/drawing/2014/main" id="{156B5197-4EC1-1A2B-8B5F-76ACD004AB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4375" y="890588"/>
            <a:ext cx="406400" cy="4064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E17C08-2994-3283-CD12-D469B66D45D9}"/>
              </a:ext>
            </a:extLst>
          </p:cNvPr>
          <p:cNvSpPr txBox="1"/>
          <p:nvPr/>
        </p:nvSpPr>
        <p:spPr>
          <a:xfrm>
            <a:off x="1120653" y="4511020"/>
            <a:ext cx="502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Seeing           makes     me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1C4EA5-6E37-278A-8EDD-EC172E45B830}"/>
              </a:ext>
            </a:extLst>
          </p:cNvPr>
          <p:cNvSpPr txBox="1"/>
          <p:nvPr/>
        </p:nvSpPr>
        <p:spPr>
          <a:xfrm>
            <a:off x="1133353" y="5715404"/>
            <a:ext cx="542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Playing            makes     me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FD1AE8A-630A-473F-9F6B-003F33D9F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55933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803B25-9D9D-CF59-DB66-62DDDC2C1D61}"/>
              </a:ext>
            </a:extLst>
          </p:cNvPr>
          <p:cNvSpPr txBox="1"/>
          <p:nvPr/>
        </p:nvSpPr>
        <p:spPr>
          <a:xfrm>
            <a:off x="941733" y="3299883"/>
            <a:ext cx="542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          makes     me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BFF3E6-0882-9C53-2C6B-6164A7EFC583}"/>
              </a:ext>
            </a:extLst>
          </p:cNvPr>
          <p:cNvSpPr txBox="1"/>
          <p:nvPr/>
        </p:nvSpPr>
        <p:spPr>
          <a:xfrm>
            <a:off x="1120653" y="4511020"/>
            <a:ext cx="502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Seeing           makes     me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F03788-2D8C-3278-2330-C6E300641D31}"/>
              </a:ext>
            </a:extLst>
          </p:cNvPr>
          <p:cNvSpPr txBox="1"/>
          <p:nvPr/>
        </p:nvSpPr>
        <p:spPr>
          <a:xfrm>
            <a:off x="1133353" y="5715404"/>
            <a:ext cx="542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Playing            makes     me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403B4AE-A6B8-4C21-492C-0ABB37D19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4800" cy="277485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Playing video games makes me happy.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3_08_04_kihon_t_2">
            <a:hlinkClick r:id="" action="ppaction://media"/>
            <a:extLst>
              <a:ext uri="{FF2B5EF4-FFF2-40B4-BE49-F238E27FC236}">
                <a16:creationId xmlns:a16="http://schemas.microsoft.com/office/drawing/2014/main" id="{FE7AF453-3DCE-0E99-FC6F-CF67B1C2A9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9375" y="1349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17036</TotalTime>
  <Words>645</Words>
  <Application>Microsoft Office PowerPoint</Application>
  <PresentationFormat>画面に合わせる (4:3)</PresentationFormat>
  <Paragraphs>117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2122</cp:revision>
  <cp:lastPrinted>2016-06-23T16:36:17Z</cp:lastPrinted>
  <dcterms:created xsi:type="dcterms:W3CDTF">2016-05-30T03:13:09Z</dcterms:created>
  <dcterms:modified xsi:type="dcterms:W3CDTF">2025-11-25T10:20:24Z</dcterms:modified>
</cp:coreProperties>
</file>