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130" r:id="rId4"/>
    <p:sldId id="2131" r:id="rId5"/>
    <p:sldId id="2132" r:id="rId6"/>
    <p:sldId id="2133" r:id="rId7"/>
    <p:sldId id="2134" r:id="rId8"/>
    <p:sldId id="2135" r:id="rId9"/>
    <p:sldId id="2136" r:id="rId10"/>
    <p:sldId id="2137" r:id="rId11"/>
    <p:sldId id="2138" r:id="rId12"/>
    <p:sldId id="2139" r:id="rId13"/>
    <p:sldId id="2140" r:id="rId14"/>
    <p:sldId id="2141" r:id="rId15"/>
    <p:sldId id="2142" r:id="rId16"/>
    <p:sldId id="2143" r:id="rId17"/>
    <p:sldId id="2144" r:id="rId18"/>
    <p:sldId id="2145" r:id="rId19"/>
    <p:sldId id="2146" r:id="rId20"/>
    <p:sldId id="2147" r:id="rId21"/>
    <p:sldId id="2148" r:id="rId22"/>
    <p:sldId id="2149" r:id="rId23"/>
    <p:sldId id="2150" r:id="rId24"/>
    <p:sldId id="3622" r:id="rId25"/>
    <p:sldId id="4201" r:id="rId26"/>
    <p:sldId id="4202" r:id="rId27"/>
    <p:sldId id="4203" r:id="rId28"/>
    <p:sldId id="4204" r:id="rId29"/>
    <p:sldId id="4205" r:id="rId30"/>
    <p:sldId id="4206" r:id="rId31"/>
    <p:sldId id="4207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8_kihon_v3_soccer">
            <a:hlinkClick r:id="" action="ppaction://media"/>
            <a:extLst>
              <a:ext uri="{FF2B5EF4-FFF2-40B4-BE49-F238E27FC236}">
                <a16:creationId xmlns:a16="http://schemas.microsoft.com/office/drawing/2014/main" id="{DD763920-7D85-462F-8AD7-CFCDDA26B8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43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8_kihon_v3_soccer">
            <a:hlinkClick r:id="" action="ppaction://media"/>
            <a:extLst>
              <a:ext uri="{FF2B5EF4-FFF2-40B4-BE49-F238E27FC236}">
                <a16:creationId xmlns:a16="http://schemas.microsoft.com/office/drawing/2014/main" id="{B7BC8D41-2FDB-4801-8F71-DFB3962B60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22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夢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8_kihon_v4_dream">
            <a:hlinkClick r:id="" action="ppaction://media"/>
            <a:extLst>
              <a:ext uri="{FF2B5EF4-FFF2-40B4-BE49-F238E27FC236}">
                <a16:creationId xmlns:a16="http://schemas.microsoft.com/office/drawing/2014/main" id="{9F74C02C-5C17-404B-A936-C41E0166EB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443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838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dream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8_kihon_v4_dream">
            <a:hlinkClick r:id="" action="ppaction://media"/>
            <a:extLst>
              <a:ext uri="{FF2B5EF4-FFF2-40B4-BE49-F238E27FC236}">
                <a16:creationId xmlns:a16="http://schemas.microsoft.com/office/drawing/2014/main" id="{5B2BA246-1A2C-4DB0-A1BF-C8AB288063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443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3764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夢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8_kihon_v4_dream">
            <a:hlinkClick r:id="" action="ppaction://media"/>
            <a:extLst>
              <a:ext uri="{FF2B5EF4-FFF2-40B4-BE49-F238E27FC236}">
                <a16:creationId xmlns:a16="http://schemas.microsoft.com/office/drawing/2014/main" id="{E06AD0DD-E56E-4E90-AB73-D6C0BF6130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443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6074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C7C345-7AAF-495E-BC5F-778536C904E8}"/>
              </a:ext>
            </a:extLst>
          </p:cNvPr>
          <p:cNvGrpSpPr/>
          <p:nvPr/>
        </p:nvGrpSpPr>
        <p:grpSpPr>
          <a:xfrm>
            <a:off x="815009" y="1359203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8_kihon_v5_teacher">
            <a:hlinkClick r:id="" action="ppaction://media"/>
            <a:extLst>
              <a:ext uri="{FF2B5EF4-FFF2-40B4-BE49-F238E27FC236}">
                <a16:creationId xmlns:a16="http://schemas.microsoft.com/office/drawing/2014/main" id="{119E48BC-2BF9-4BCA-B401-692970D70D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8_kihon_v5_teacher">
            <a:hlinkClick r:id="" action="ppaction://media"/>
            <a:extLst>
              <a:ext uri="{FF2B5EF4-FFF2-40B4-BE49-F238E27FC236}">
                <a16:creationId xmlns:a16="http://schemas.microsoft.com/office/drawing/2014/main" id="{86128B54-8208-4888-B657-2D28B269B8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CB0902-DEE4-472F-8CC2-990BD7ABDD69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8_kihon_v5_teacher">
            <a:hlinkClick r:id="" action="ppaction://media"/>
            <a:extLst>
              <a:ext uri="{FF2B5EF4-FFF2-40B4-BE49-F238E27FC236}">
                <a16:creationId xmlns:a16="http://schemas.microsoft.com/office/drawing/2014/main" id="{660DB3BA-9BD4-419B-BC45-D0BC748D09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易しい</a:t>
              </a:r>
            </a:p>
          </p:txBody>
        </p:sp>
      </p:grpSp>
      <p:pic>
        <p:nvPicPr>
          <p:cNvPr id="2" name="G3_L8_kihon_v6_easy">
            <a:hlinkClick r:id="" action="ppaction://media"/>
            <a:extLst>
              <a:ext uri="{FF2B5EF4-FFF2-40B4-BE49-F238E27FC236}">
                <a16:creationId xmlns:a16="http://schemas.microsoft.com/office/drawing/2014/main" id="{9EF2E7F2-3029-4901-8546-4C2E4EC269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331" y="1138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8312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8_kihon_v6_easy">
            <a:hlinkClick r:id="" action="ppaction://media"/>
            <a:extLst>
              <a:ext uri="{FF2B5EF4-FFF2-40B4-BE49-F238E27FC236}">
                <a16:creationId xmlns:a16="http://schemas.microsoft.com/office/drawing/2014/main" id="{AA1AEC4B-3F19-4551-B2B0-8A4538356C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331" y="1138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5426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易しい</a:t>
            </a:r>
          </a:p>
        </p:txBody>
      </p:sp>
      <p:pic>
        <p:nvPicPr>
          <p:cNvPr id="6" name="G3_L8_kihon_v6_easy">
            <a:hlinkClick r:id="" action="ppaction://media"/>
            <a:extLst>
              <a:ext uri="{FF2B5EF4-FFF2-40B4-BE49-F238E27FC236}">
                <a16:creationId xmlns:a16="http://schemas.microsoft.com/office/drawing/2014/main" id="{257DA3F8-2003-4E54-9B30-8DB60E9055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331" y="1138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888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ケーキ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8_kihon_v7_cake">
            <a:hlinkClick r:id="" action="ppaction://media"/>
            <a:extLst>
              <a:ext uri="{FF2B5EF4-FFF2-40B4-BE49-F238E27FC236}">
                <a16:creationId xmlns:a16="http://schemas.microsoft.com/office/drawing/2014/main" id="{66560D95-D123-4A07-819F-BD52461022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27158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B375861-8BF0-0C26-7439-6C7D67A0B75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527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8_kihon_v7_cake">
            <a:hlinkClick r:id="" action="ppaction://media"/>
            <a:extLst>
              <a:ext uri="{FF2B5EF4-FFF2-40B4-BE49-F238E27FC236}">
                <a16:creationId xmlns:a16="http://schemas.microsoft.com/office/drawing/2014/main" id="{2925C106-BAFD-4AF8-A600-6F4DAB57F9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3B346FE-F274-F807-CAA8-B931AE50DFD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1807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8_kihon_v7_cake">
            <a:hlinkClick r:id="" action="ppaction://media"/>
            <a:extLst>
              <a:ext uri="{FF2B5EF4-FFF2-40B4-BE49-F238E27FC236}">
                <a16:creationId xmlns:a16="http://schemas.microsoft.com/office/drawing/2014/main" id="{E783698D-021B-4B9E-9156-8620025DAC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82638" y="1271588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67538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16225-7EA1-79BF-E7DF-4E58F6471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CF9D856-D3A7-2DD7-1349-C47E58D9778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1C7F8AB-DC0A-BF9C-A540-6D975ECB713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DF80A34-9DFA-7EF1-2666-71D14904BC2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65CB842-C282-300F-3EB3-A6BEAE0EBDF2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E881CD0-AA7B-2830-63C4-AF585B0EE8D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history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0944554-FE6A-2145-6001-C0D34BD9A39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歴史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8_kihon_v1_history">
            <a:hlinkClick r:id="" action="ppaction://media"/>
            <a:extLst>
              <a:ext uri="{FF2B5EF4-FFF2-40B4-BE49-F238E27FC236}">
                <a16:creationId xmlns:a16="http://schemas.microsoft.com/office/drawing/2014/main" id="{C68EA50A-5696-4F3B-5187-B3A573077F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548" y="16287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08936F7-7239-BA2F-137A-1BBE3472F0EB}"/>
              </a:ext>
            </a:extLst>
          </p:cNvPr>
          <p:cNvSpPr/>
          <p:nvPr/>
        </p:nvSpPr>
        <p:spPr>
          <a:xfrm>
            <a:off x="2298700" y="3519516"/>
            <a:ext cx="4538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072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9DE46-663A-05DD-A7F3-3489D18A1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3B746D-4B13-C94C-A426-5A8A7FD4CE5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BC1EBF1-D24F-B180-181C-6F41E25CEF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F85BD68-2BC5-69CD-94A9-67549D334E8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B37DF7-6DC4-C721-D048-9A32D71E7348}"/>
              </a:ext>
            </a:extLst>
          </p:cNvPr>
          <p:cNvGrpSpPr/>
          <p:nvPr/>
        </p:nvGrpSpPr>
        <p:grpSpPr>
          <a:xfrm>
            <a:off x="-406400" y="1859340"/>
            <a:ext cx="9956800" cy="3016210"/>
            <a:chOff x="-406400" y="2437975"/>
            <a:chExt cx="9956800" cy="3016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8FD774-AC87-4C39-12A6-A37FE8BE6861}"/>
                </a:ext>
              </a:extLst>
            </p:cNvPr>
            <p:cNvSpPr txBox="1"/>
            <p:nvPr/>
          </p:nvSpPr>
          <p:spPr>
            <a:xfrm>
              <a:off x="-406400" y="4007635"/>
              <a:ext cx="9956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interesting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E1C4FF7-330D-7210-CF8C-3F388C274AFC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8_kihon_v2_interesting">
            <a:hlinkClick r:id="" action="ppaction://media"/>
            <a:extLst>
              <a:ext uri="{FF2B5EF4-FFF2-40B4-BE49-F238E27FC236}">
                <a16:creationId xmlns:a16="http://schemas.microsoft.com/office/drawing/2014/main" id="{A2EF3AF4-A184-74B2-C526-2392F73CB3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655763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0945FBA-74F0-4C58-8C93-3403FB2DC5ED}"/>
              </a:ext>
            </a:extLst>
          </p:cNvPr>
          <p:cNvSpPr/>
          <p:nvPr/>
        </p:nvSpPr>
        <p:spPr>
          <a:xfrm>
            <a:off x="1397000" y="3295476"/>
            <a:ext cx="6341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297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66A87-E6B1-B35A-1D4D-639B78B98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26F89F-AE9A-0BF8-8660-A3CA3D0B01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6CE6B49-E9E1-09B0-A034-6EBADF6A2C6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B2C657-A246-B084-55D8-3917C17A21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BEBAA94-017E-CFD6-016B-C59C84E3C8E6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86805F8-FFAC-0682-15D5-384CE790C627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D5F7B47-0487-0F98-5EDC-4A12C4FC25A2}"/>
                </a:ext>
              </a:extLst>
            </p:cNvPr>
            <p:cNvSpPr txBox="1"/>
            <p:nvPr/>
          </p:nvSpPr>
          <p:spPr>
            <a:xfrm>
              <a:off x="1079500" y="4007635"/>
              <a:ext cx="6985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soccer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8_kihon_v3_soccer">
            <a:hlinkClick r:id="" action="ppaction://media"/>
            <a:extLst>
              <a:ext uri="{FF2B5EF4-FFF2-40B4-BE49-F238E27FC236}">
                <a16:creationId xmlns:a16="http://schemas.microsoft.com/office/drawing/2014/main" id="{F5858270-120E-EED5-0A0C-E364C9633B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5338" y="139065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F5C833C-1625-5D50-9538-C0D6942A1B4B}"/>
              </a:ext>
            </a:extLst>
          </p:cNvPr>
          <p:cNvSpPr/>
          <p:nvPr/>
        </p:nvSpPr>
        <p:spPr>
          <a:xfrm>
            <a:off x="2463800" y="3437462"/>
            <a:ext cx="4208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8176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51EA6-2AE7-8CBD-EBF3-D8763D3A0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9C633FA-1751-B770-93D0-FD5B93767E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9201690-ACF6-7B6E-32A9-8E1DC2B23F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343DC12-6450-0C36-59E0-5371C01E5C7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51AF62-43F3-5AC1-31AF-D84658906BEA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C995F9-B383-8FD4-A2A9-B21CCD0B0945}"/>
                </a:ext>
              </a:extLst>
            </p:cNvPr>
            <p:cNvSpPr txBox="1"/>
            <p:nvPr/>
          </p:nvSpPr>
          <p:spPr>
            <a:xfrm>
              <a:off x="1066800" y="4007635"/>
              <a:ext cx="7010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dream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7B4CA96-311C-AE45-7743-7FAF9648B691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夢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8_kihon_v4_dream">
            <a:hlinkClick r:id="" action="ppaction://media"/>
            <a:extLst>
              <a:ext uri="{FF2B5EF4-FFF2-40B4-BE49-F238E27FC236}">
                <a16:creationId xmlns:a16="http://schemas.microsoft.com/office/drawing/2014/main" id="{29DE9A80-B6F3-1227-1DD8-13C316374F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2638" y="1443038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AD0D61-EACD-E053-E41C-D130BA888AA9}"/>
              </a:ext>
            </a:extLst>
          </p:cNvPr>
          <p:cNvSpPr/>
          <p:nvPr/>
        </p:nvSpPr>
        <p:spPr>
          <a:xfrm>
            <a:off x="2451100" y="3681548"/>
            <a:ext cx="4233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391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C9B85-4211-4E1E-1B73-EA1D6748A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D800075-7443-6509-0DA6-5A5C95C360B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9181A1B-D8EC-5546-4D4F-B49979CCCE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5F8CEFC-4A98-958F-18F3-9DD2A52A3F2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0DDB840-C3BD-59DB-6802-7054AAA7E3EC}"/>
              </a:ext>
            </a:extLst>
          </p:cNvPr>
          <p:cNvGrpSpPr/>
          <p:nvPr/>
        </p:nvGrpSpPr>
        <p:grpSpPr>
          <a:xfrm>
            <a:off x="815008" y="1359203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A610A2C-F7CF-95DA-8F77-54CFCEF0D3B6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78A6E6F-4238-CE4B-D96F-7B2AA730565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8_kihon_v5_teacher">
            <a:hlinkClick r:id="" action="ppaction://media"/>
            <a:extLst>
              <a:ext uri="{FF2B5EF4-FFF2-40B4-BE49-F238E27FC236}">
                <a16:creationId xmlns:a16="http://schemas.microsoft.com/office/drawing/2014/main" id="{3F66C5E4-84D9-F514-3BB8-56519A2B23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02B7C2-8A45-5611-B3B9-955A9ECC7C2C}"/>
              </a:ext>
            </a:extLst>
          </p:cNvPr>
          <p:cNvSpPr/>
          <p:nvPr/>
        </p:nvSpPr>
        <p:spPr>
          <a:xfrm>
            <a:off x="2120900" y="3437462"/>
            <a:ext cx="4893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73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43D0D0-7FA9-4CBB-B2A3-AD8F50EEFB0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54100" y="4007635"/>
              <a:ext cx="7035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歴史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8_kihon_v1_history">
            <a:hlinkClick r:id="" action="ppaction://media"/>
            <a:extLst>
              <a:ext uri="{FF2B5EF4-FFF2-40B4-BE49-F238E27FC236}">
                <a16:creationId xmlns:a16="http://schemas.microsoft.com/office/drawing/2014/main" id="{47B4F491-D0C0-4E3D-A5DD-906A6C8ED0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2642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D6711-A849-27B4-E5AD-78B386A75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A2C812D-4A4B-9C22-B3D4-A20BACF4FF4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BC6F79A-029E-3D06-51A1-CFE4B262A05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8459404-BF66-CF82-717C-9BDCD08130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96C6AF3-9B87-E688-231D-DF76E4C0DA87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663AEDC-8891-98CA-B8C0-A25F93F8804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easy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AABB0B7-509C-D21F-5651-31B6BEA4D4F0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易しい</a:t>
              </a:r>
            </a:p>
          </p:txBody>
        </p:sp>
      </p:grpSp>
      <p:pic>
        <p:nvPicPr>
          <p:cNvPr id="2" name="G3_L8_kihon_v6_easy">
            <a:hlinkClick r:id="" action="ppaction://media"/>
            <a:extLst>
              <a:ext uri="{FF2B5EF4-FFF2-40B4-BE49-F238E27FC236}">
                <a16:creationId xmlns:a16="http://schemas.microsoft.com/office/drawing/2014/main" id="{E8567655-575A-E988-9B98-F03D3067F0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3331" y="1138238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A42F88-B800-E96B-07A4-33311F62BDA1}"/>
              </a:ext>
            </a:extLst>
          </p:cNvPr>
          <p:cNvSpPr/>
          <p:nvPr/>
        </p:nvSpPr>
        <p:spPr>
          <a:xfrm>
            <a:off x="3035300" y="3437462"/>
            <a:ext cx="3065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530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C6170-6E74-ED8F-B09D-97D7B9EB7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CA7D9D8-9344-F0F9-00AF-DD2A8414A21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602D7B2-50CB-A7C8-4AB1-83A72475625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B326D33-0EBC-8A15-10A0-814A9817DE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4C378A8-3577-1543-A131-42F40545F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455C628-7A97-FD20-EF5A-AC25C499353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ケーキ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1B53ADD-40A2-506C-1A3F-AEB0425F862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8_kihon_v7_cake">
            <a:hlinkClick r:id="" action="ppaction://media"/>
            <a:extLst>
              <a:ext uri="{FF2B5EF4-FFF2-40B4-BE49-F238E27FC236}">
                <a16:creationId xmlns:a16="http://schemas.microsoft.com/office/drawing/2014/main" id="{3FDDA798-7C75-6050-1A11-63F9E35C2D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2638" y="127158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20280E36-9B78-35BC-ADC3-4C665699F62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2067627-1A5A-4A76-09C6-AC7F2D5D76B6}"/>
              </a:ext>
            </a:extLst>
          </p:cNvPr>
          <p:cNvSpPr/>
          <p:nvPr/>
        </p:nvSpPr>
        <p:spPr>
          <a:xfrm>
            <a:off x="3073400" y="3437462"/>
            <a:ext cx="2988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663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history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8_kihon_v1_history">
            <a:hlinkClick r:id="" action="ppaction://media"/>
            <a:extLst>
              <a:ext uri="{FF2B5EF4-FFF2-40B4-BE49-F238E27FC236}">
                <a16:creationId xmlns:a16="http://schemas.microsoft.com/office/drawing/2014/main" id="{893020E4-11B0-49FA-A34E-935290643B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423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歴史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8_kihon_v1_history">
            <a:hlinkClick r:id="" action="ppaction://media"/>
            <a:extLst>
              <a:ext uri="{FF2B5EF4-FFF2-40B4-BE49-F238E27FC236}">
                <a16:creationId xmlns:a16="http://schemas.microsoft.com/office/drawing/2014/main" id="{EFFF4490-77B0-4E04-B1F5-F173B3519F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788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-120650" y="1859340"/>
            <a:ext cx="9385300" cy="3139320"/>
            <a:chOff x="-120650" y="2437975"/>
            <a:chExt cx="9385300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120650" y="4007635"/>
              <a:ext cx="93853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8_kihon_v2_interesting">
            <a:hlinkClick r:id="" action="ppaction://media"/>
            <a:extLst>
              <a:ext uri="{FF2B5EF4-FFF2-40B4-BE49-F238E27FC236}">
                <a16:creationId xmlns:a16="http://schemas.microsoft.com/office/drawing/2014/main" id="{793A8340-6569-4C6D-B390-007572159D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097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ED94EE-A254-4D38-A528-5CA963636D0E}"/>
              </a:ext>
            </a:extLst>
          </p:cNvPr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8_kihon_v2_interesting">
            <a:hlinkClick r:id="" action="ppaction://media"/>
            <a:extLst>
              <a:ext uri="{FF2B5EF4-FFF2-40B4-BE49-F238E27FC236}">
                <a16:creationId xmlns:a16="http://schemas.microsoft.com/office/drawing/2014/main" id="{192EC89E-BA2B-4A23-96A3-6F1666C929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542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EA61752-AF81-4DF2-B535-D28973983751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8_kihon_v2_interesting">
            <a:hlinkClick r:id="" action="ppaction://media"/>
            <a:extLst>
              <a:ext uri="{FF2B5EF4-FFF2-40B4-BE49-F238E27FC236}">
                <a16:creationId xmlns:a16="http://schemas.microsoft.com/office/drawing/2014/main" id="{867F9AEC-0978-4D28-A124-F2001633C6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5041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D220F8-A12F-466D-897D-B7B7828F05B9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8_kihon_v3_soccer">
            <a:hlinkClick r:id="" action="ppaction://media"/>
            <a:extLst>
              <a:ext uri="{FF2B5EF4-FFF2-40B4-BE49-F238E27FC236}">
                <a16:creationId xmlns:a16="http://schemas.microsoft.com/office/drawing/2014/main" id="{1C594BE5-1DB0-45CB-8AD2-E6D9F7C2E1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473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17124</TotalTime>
  <Words>115</Words>
  <Application>Microsoft Office PowerPoint</Application>
  <PresentationFormat>画面に合わせる (4:3)</PresentationFormat>
  <Paragraphs>57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2127</cp:revision>
  <cp:lastPrinted>2016-06-23T16:36:17Z</cp:lastPrinted>
  <dcterms:created xsi:type="dcterms:W3CDTF">2016-05-30T03:13:09Z</dcterms:created>
  <dcterms:modified xsi:type="dcterms:W3CDTF">2025-11-25T10:30:51Z</dcterms:modified>
</cp:coreProperties>
</file>