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537" r:id="rId4"/>
    <p:sldId id="3538" r:id="rId5"/>
    <p:sldId id="3539" r:id="rId6"/>
    <p:sldId id="2850" r:id="rId7"/>
    <p:sldId id="2851" r:id="rId8"/>
    <p:sldId id="2852" r:id="rId9"/>
    <p:sldId id="4208" r:id="rId10"/>
    <p:sldId id="4209" r:id="rId11"/>
    <p:sldId id="4210" r:id="rId12"/>
    <p:sldId id="4211" r:id="rId13"/>
    <p:sldId id="4214" r:id="rId14"/>
    <p:sldId id="4215" r:id="rId15"/>
    <p:sldId id="4216" r:id="rId16"/>
    <p:sldId id="4217" r:id="rId17"/>
    <p:sldId id="4218" r:id="rId18"/>
    <p:sldId id="2847" r:id="rId19"/>
    <p:sldId id="2848" r:id="rId20"/>
    <p:sldId id="2849" r:id="rId21"/>
    <p:sldId id="4219" r:id="rId22"/>
    <p:sldId id="4220" r:id="rId23"/>
    <p:sldId id="4221" r:id="rId24"/>
    <p:sldId id="4222" r:id="rId25"/>
    <p:sldId id="4223" r:id="rId26"/>
    <p:sldId id="4224" r:id="rId27"/>
    <p:sldId id="3552" r:id="rId28"/>
    <p:sldId id="3553" r:id="rId29"/>
    <p:sldId id="3554" r:id="rId30"/>
    <p:sldId id="4225" r:id="rId31"/>
    <p:sldId id="4226" r:id="rId32"/>
    <p:sldId id="4227" r:id="rId33"/>
    <p:sldId id="3646" r:id="rId34"/>
    <p:sldId id="4228" r:id="rId35"/>
    <p:sldId id="4229" r:id="rId36"/>
    <p:sldId id="4230" r:id="rId37"/>
    <p:sldId id="4231" r:id="rId38"/>
    <p:sldId id="4232" r:id="rId39"/>
    <p:sldId id="4233" r:id="rId40"/>
    <p:sldId id="4234" r:id="rId41"/>
    <p:sldId id="4235" r:id="rId42"/>
    <p:sldId id="4236" r:id="rId43"/>
    <p:sldId id="423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143E6-FBF8-E0AA-60C9-E68081DDD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8DB4464-6107-AE3F-A2EF-C4183F922A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EF61B3-309E-9512-EC64-BD06E0A9CFCA}"/>
              </a:ext>
            </a:extLst>
          </p:cNvPr>
          <p:cNvSpPr txBox="1"/>
          <p:nvPr/>
        </p:nvSpPr>
        <p:spPr>
          <a:xfrm>
            <a:off x="556591" y="2497976"/>
            <a:ext cx="8030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license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license">
            <a:hlinkClick r:id="" action="ppaction://media"/>
            <a:extLst>
              <a:ext uri="{FF2B5EF4-FFF2-40B4-BE49-F238E27FC236}">
                <a16:creationId xmlns:a16="http://schemas.microsoft.com/office/drawing/2014/main" id="{890F97AA-1599-1204-92D8-79A3E35A7E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693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626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F6C6B-3944-EC41-7C47-70DBB0271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96CF64-F239-99E7-DEF5-C673BDEC00F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A1AF400-F4D7-13D7-5A4A-097BE650113A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1" name="license">
            <a:hlinkClick r:id="" action="ppaction://media"/>
            <a:extLst>
              <a:ext uri="{FF2B5EF4-FFF2-40B4-BE49-F238E27FC236}">
                <a16:creationId xmlns:a16="http://schemas.microsoft.com/office/drawing/2014/main" id="{AB3E50AE-1476-9E92-EF8E-AD06FC461E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693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323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06E04-F292-A55A-8B80-26A52C5C4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E021DAF-1DB2-3390-7290-30773735C2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5E411B-4088-92FC-8F62-8ADD4FFAA0E1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8D4588-304B-6839-8682-D5128E735A0C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06F6792-4C35-B104-1394-CE66CDD81BE9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更新する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renew">
            <a:hlinkClick r:id="" action="ppaction://media"/>
            <a:extLst>
              <a:ext uri="{FF2B5EF4-FFF2-40B4-BE49-F238E27FC236}">
                <a16:creationId xmlns:a16="http://schemas.microsoft.com/office/drawing/2014/main" id="{2B8AC53D-CAE3-547B-6A45-6788CAF928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324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EF63E-0A95-40CF-0277-D81A13B2B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A88AAD-E1C7-985C-4AD9-8537DBBA19B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D57138-EEAB-1233-CD6F-96E5C3B7194D}"/>
              </a:ext>
            </a:extLst>
          </p:cNvPr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renew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renew">
            <a:hlinkClick r:id="" action="ppaction://media"/>
            <a:extLst>
              <a:ext uri="{FF2B5EF4-FFF2-40B4-BE49-F238E27FC236}">
                <a16:creationId xmlns:a16="http://schemas.microsoft.com/office/drawing/2014/main" id="{A001DF46-9907-0981-673D-31A24CF452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65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44480-C215-7671-ADCC-5C1D1DED1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EF85149-B2F1-0794-A75D-8B9B7AED4C2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FE9746-39AC-2EAB-9CDF-0466DA0BF699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更新する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enew">
            <a:hlinkClick r:id="" action="ppaction://media"/>
            <a:extLst>
              <a:ext uri="{FF2B5EF4-FFF2-40B4-BE49-F238E27FC236}">
                <a16:creationId xmlns:a16="http://schemas.microsoft.com/office/drawing/2014/main" id="{94484420-72C0-5F94-979E-27C51EA558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4114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58D0F-0E98-62FB-1850-1BF0A35A2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75026AD-6784-DF32-71AF-EE4D60FC5E8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6B3B68A-BBAD-E9B6-BB18-FA0BF5850DA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284E8CB-C6E2-117D-2A6A-86369B68F47C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F78DF53-BF5B-C0F4-0759-5B8C5C70342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目的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purpose">
            <a:hlinkClick r:id="" action="ppaction://media"/>
            <a:extLst>
              <a:ext uri="{FF2B5EF4-FFF2-40B4-BE49-F238E27FC236}">
                <a16:creationId xmlns:a16="http://schemas.microsoft.com/office/drawing/2014/main" id="{45626FCA-B6E1-C93F-113D-0C840B80E5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241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653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70CE-D508-471A-72C4-E39D07E1A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ADB0B3-5921-ACE8-0058-FEAF31BA57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FE3FA8-1735-66B4-C943-85D60A3162A2}"/>
              </a:ext>
            </a:extLst>
          </p:cNvPr>
          <p:cNvSpPr txBox="1"/>
          <p:nvPr/>
        </p:nvSpPr>
        <p:spPr>
          <a:xfrm>
            <a:off x="556591" y="2497976"/>
            <a:ext cx="8030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purpose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urpose">
            <a:hlinkClick r:id="" action="ppaction://media"/>
            <a:extLst>
              <a:ext uri="{FF2B5EF4-FFF2-40B4-BE49-F238E27FC236}">
                <a16:creationId xmlns:a16="http://schemas.microsoft.com/office/drawing/2014/main" id="{CD275774-77C0-1EFD-6D6B-6C7CDBF588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241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649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A7A68-B6D7-4D1E-652A-A8BB4B8FC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F415E5-9B7D-71EC-1987-B993E2FC8B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FBE327E-92C1-FDCD-B03E-D6054DFCB7D2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urpose">
            <a:hlinkClick r:id="" action="ppaction://media"/>
            <a:extLst>
              <a:ext uri="{FF2B5EF4-FFF2-40B4-BE49-F238E27FC236}">
                <a16:creationId xmlns:a16="http://schemas.microsoft.com/office/drawing/2014/main" id="{1E2419D3-74EF-D966-D7EC-590156A6A3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241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01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厳しい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rict">
            <a:hlinkClick r:id="" action="ppaction://media"/>
            <a:extLst>
              <a:ext uri="{FF2B5EF4-FFF2-40B4-BE49-F238E27FC236}">
                <a16:creationId xmlns:a16="http://schemas.microsoft.com/office/drawing/2014/main" id="{B858D030-1DAA-2DA9-4E6D-E02F31FEAE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3600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EBE819-0562-5348-BE95-E0F9052A4252}"/>
              </a:ext>
            </a:extLst>
          </p:cNvPr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strict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trict">
            <a:hlinkClick r:id="" action="ppaction://media"/>
            <a:extLst>
              <a:ext uri="{FF2B5EF4-FFF2-40B4-BE49-F238E27FC236}">
                <a16:creationId xmlns:a16="http://schemas.microsoft.com/office/drawing/2014/main" id="{FCE827CB-3F20-D6B7-ABBF-04C8A2BDE2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3600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厳しい</a:t>
            </a:r>
          </a:p>
        </p:txBody>
      </p:sp>
      <p:pic>
        <p:nvPicPr>
          <p:cNvPr id="2" name="strict">
            <a:hlinkClick r:id="" action="ppaction://media"/>
            <a:extLst>
              <a:ext uri="{FF2B5EF4-FFF2-40B4-BE49-F238E27FC236}">
                <a16:creationId xmlns:a16="http://schemas.microsoft.com/office/drawing/2014/main" id="{0FFD4A85-DDDC-C631-9574-4A64D18D83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3600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629174" y="1536175"/>
            <a:ext cx="7885652" cy="3662541"/>
            <a:chOff x="629174" y="1791644"/>
            <a:chExt cx="7885652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29174" y="4007635"/>
              <a:ext cx="788565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knowledge">
            <a:hlinkClick r:id="" action="ppaction://media"/>
            <a:extLst>
              <a:ext uri="{FF2B5EF4-FFF2-40B4-BE49-F238E27FC236}">
                <a16:creationId xmlns:a16="http://schemas.microsoft.com/office/drawing/2014/main" id="{7AC1DD64-24EC-1264-E61E-D06519CD23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9221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73BD95-5430-CE57-C464-5FE3DF90451D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knowledge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knowledge">
            <a:hlinkClick r:id="" action="ppaction://media"/>
            <a:extLst>
              <a:ext uri="{FF2B5EF4-FFF2-40B4-BE49-F238E27FC236}">
                <a16:creationId xmlns:a16="http://schemas.microsoft.com/office/drawing/2014/main" id="{D40CCB2A-52AB-4622-F5D4-0B929EB92B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959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知識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knowledge">
            <a:hlinkClick r:id="" action="ppaction://media"/>
            <a:extLst>
              <a:ext uri="{FF2B5EF4-FFF2-40B4-BE49-F238E27FC236}">
                <a16:creationId xmlns:a16="http://schemas.microsoft.com/office/drawing/2014/main" id="{4916A0EE-817D-38DC-7E16-9D332BA57E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989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被害を与える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damage">
            <a:hlinkClick r:id="" action="ppaction://media"/>
            <a:extLst>
              <a:ext uri="{FF2B5EF4-FFF2-40B4-BE49-F238E27FC236}">
                <a16:creationId xmlns:a16="http://schemas.microsoft.com/office/drawing/2014/main" id="{60C71799-1D46-42F4-630E-51C91898BE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443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172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497976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damage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damage">
            <a:hlinkClick r:id="" action="ppaction://media"/>
            <a:extLst>
              <a:ext uri="{FF2B5EF4-FFF2-40B4-BE49-F238E27FC236}">
                <a16:creationId xmlns:a16="http://schemas.microsoft.com/office/drawing/2014/main" id="{5FCFF393-23C1-3FB0-2695-273B56FF91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443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562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9DC642-9855-F3E8-18CB-9BA73578CBFA}"/>
              </a:ext>
            </a:extLst>
          </p:cNvPr>
          <p:cNvSpPr txBox="1"/>
          <p:nvPr/>
        </p:nvSpPr>
        <p:spPr>
          <a:xfrm>
            <a:off x="815009" y="2151728"/>
            <a:ext cx="7513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被害を与える 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damage">
            <a:hlinkClick r:id="" action="ppaction://media"/>
            <a:extLst>
              <a:ext uri="{FF2B5EF4-FFF2-40B4-BE49-F238E27FC236}">
                <a16:creationId xmlns:a16="http://schemas.microsoft.com/office/drawing/2014/main" id="{154580A4-106F-8F05-49BD-37428500AF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443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19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955551"/>
            <a:ext cx="9144000" cy="4762232"/>
            <a:chOff x="0" y="829370"/>
            <a:chExt cx="9144000" cy="47622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467944"/>
              <a:ext cx="9144000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[n--] [o---] A</a:t>
              </a:r>
            </a:p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[b--] [a---] B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ばかりでなく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もまた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not only A but also B">
            <a:hlinkClick r:id="" action="ppaction://media"/>
            <a:extLst>
              <a:ext uri="{FF2B5EF4-FFF2-40B4-BE49-F238E27FC236}">
                <a16:creationId xmlns:a16="http://schemas.microsoft.com/office/drawing/2014/main" id="{843869C1-A0E3-4614-483A-44FE10F918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61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1997839"/>
            <a:ext cx="8507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 only A</a:t>
            </a:r>
          </a:p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 also B 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not only A but also B">
            <a:hlinkClick r:id="" action="ppaction://media"/>
            <a:extLst>
              <a:ext uri="{FF2B5EF4-FFF2-40B4-BE49-F238E27FC236}">
                <a16:creationId xmlns:a16="http://schemas.microsoft.com/office/drawing/2014/main" id="{6D82BFE4-63C2-216A-AFE5-E46C688232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91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02F13D-CA6E-65C9-E600-C9754E9BEC7D}"/>
              </a:ext>
            </a:extLst>
          </p:cNvPr>
          <p:cNvSpPr txBox="1"/>
          <p:nvPr/>
        </p:nvSpPr>
        <p:spPr>
          <a:xfrm>
            <a:off x="815009" y="2151728"/>
            <a:ext cx="7513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ばかりでなく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もまた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not only A but also B">
            <a:hlinkClick r:id="" action="ppaction://media"/>
            <a:extLst>
              <a:ext uri="{FF2B5EF4-FFF2-40B4-BE49-F238E27FC236}">
                <a16:creationId xmlns:a16="http://schemas.microsoft.com/office/drawing/2014/main" id="{2F14132E-0BB0-43F6-4B5F-C1451FA91C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486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ドイツ人</a:t>
              </a:r>
            </a:p>
          </p:txBody>
        </p:sp>
      </p:grpSp>
      <p:pic>
        <p:nvPicPr>
          <p:cNvPr id="2" name="German">
            <a:hlinkClick r:id="" action="ppaction://media"/>
            <a:extLst>
              <a:ext uri="{FF2B5EF4-FFF2-40B4-BE49-F238E27FC236}">
                <a16:creationId xmlns:a16="http://schemas.microsoft.com/office/drawing/2014/main" id="{0E1F6C47-CA57-22BD-8F59-318B0E7CD7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6913" y="1157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法律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5A7935C-D8C3-CA43-4A4E-2D0DDAE9A9B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aw">
            <a:hlinkClick r:id="" action="ppaction://media"/>
            <a:extLst>
              <a:ext uri="{FF2B5EF4-FFF2-40B4-BE49-F238E27FC236}">
                <a16:creationId xmlns:a16="http://schemas.microsoft.com/office/drawing/2014/main" id="{10632750-D422-F95A-65FF-A48851FB2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3848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F1E4FF-2BA3-787D-30B8-84840091A7B7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726F5E1-9728-C3F9-C343-BE54046F366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law">
            <a:hlinkClick r:id="" action="ppaction://media"/>
            <a:extLst>
              <a:ext uri="{FF2B5EF4-FFF2-40B4-BE49-F238E27FC236}">
                <a16:creationId xmlns:a16="http://schemas.microsoft.com/office/drawing/2014/main" id="{20332B82-5275-F6AE-EDE9-4EC6482C9D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839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8" name="law">
            <a:hlinkClick r:id="" action="ppaction://media"/>
            <a:extLst>
              <a:ext uri="{FF2B5EF4-FFF2-40B4-BE49-F238E27FC236}">
                <a16:creationId xmlns:a16="http://schemas.microsoft.com/office/drawing/2014/main" id="{E69B8839-F807-125B-3DAF-CE9D92244CC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3817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7036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766A-240C-6DE0-CCFA-9132ECCBA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0B881F-B6F3-99C5-5C1D-9408B680E74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3B3DF8-196E-D7D8-C16C-F8A205CF342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8EBD51-8484-3057-8E74-178B76A19C2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8C0B16-0175-C6DB-EDC3-36498BB9B56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4552687-AA56-E8F9-8F15-03C0D4409117}"/>
                </a:ext>
              </a:extLst>
            </p:cNvPr>
            <p:cNvSpPr txBox="1"/>
            <p:nvPr/>
          </p:nvSpPr>
          <p:spPr>
            <a:xfrm>
              <a:off x="520117" y="4007635"/>
              <a:ext cx="81037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German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173C62D-7238-681C-8712-7CE79FA21E2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ドイツ人</a:t>
              </a:r>
            </a:p>
          </p:txBody>
        </p:sp>
      </p:grpSp>
      <p:pic>
        <p:nvPicPr>
          <p:cNvPr id="2" name="German">
            <a:hlinkClick r:id="" action="ppaction://media"/>
            <a:extLst>
              <a:ext uri="{FF2B5EF4-FFF2-40B4-BE49-F238E27FC236}">
                <a16:creationId xmlns:a16="http://schemas.microsoft.com/office/drawing/2014/main" id="{DDF473AB-3C88-4DAB-C5B5-E57FFAC337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96913" y="11572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3244CB-3489-D295-5328-7153A28CD8D0}"/>
              </a:ext>
            </a:extLst>
          </p:cNvPr>
          <p:cNvSpPr/>
          <p:nvPr/>
        </p:nvSpPr>
        <p:spPr>
          <a:xfrm>
            <a:off x="1996581" y="3431256"/>
            <a:ext cx="51582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445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0191E-640F-9D50-C63F-A461E87E0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AC24BA9-D157-99C4-1E16-4EE77464B49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033BBD2-19F5-85D7-689C-974754FD30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BD50614-70D7-6694-478E-FB5FB5253A9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F433A41-3D21-4077-461D-E65EA05F1C61}"/>
              </a:ext>
            </a:extLst>
          </p:cNvPr>
          <p:cNvGrpSpPr/>
          <p:nvPr/>
        </p:nvGrpSpPr>
        <p:grpSpPr>
          <a:xfrm>
            <a:off x="570451" y="1536175"/>
            <a:ext cx="8003098" cy="3785651"/>
            <a:chOff x="570451" y="1791644"/>
            <a:chExt cx="8003098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08B5F0-0E31-E974-4925-6AF6A92E7E0E}"/>
                </a:ext>
              </a:extLst>
            </p:cNvPr>
            <p:cNvSpPr txBox="1"/>
            <p:nvPr/>
          </p:nvSpPr>
          <p:spPr>
            <a:xfrm>
              <a:off x="570451" y="4007635"/>
              <a:ext cx="80030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national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318165F-8870-823D-2E4B-F2D95598E5D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national">
            <a:hlinkClick r:id="" action="ppaction://media"/>
            <a:extLst>
              <a:ext uri="{FF2B5EF4-FFF2-40B4-BE49-F238E27FC236}">
                <a16:creationId xmlns:a16="http://schemas.microsoft.com/office/drawing/2014/main" id="{0C2F028A-F6F0-39EC-591B-80F01D14C5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20713" y="1031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3B9CDB5-7C11-DFB9-1D44-69544994BEB1}"/>
              </a:ext>
            </a:extLst>
          </p:cNvPr>
          <p:cNvSpPr/>
          <p:nvPr/>
        </p:nvSpPr>
        <p:spPr>
          <a:xfrm>
            <a:off x="1996581" y="3608227"/>
            <a:ext cx="51582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225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60BB4-AAD5-3E0C-6862-BF9A9DC53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095DB6-7F01-5AEF-B433-514F2FEDBE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22F1FC-8081-D270-FE6F-C4E0273CF0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E94186-B4A1-D910-2187-957BB2EF9C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C1C9F84-D846-A078-44AE-1D28601958D4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3A2093-E9FA-0172-59E6-D75CA9B114D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license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FD64DFC-EAA1-DA8F-3AA4-F5A6DE1FFCF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資格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license">
            <a:hlinkClick r:id="" action="ppaction://media"/>
            <a:extLst>
              <a:ext uri="{FF2B5EF4-FFF2-40B4-BE49-F238E27FC236}">
                <a16:creationId xmlns:a16="http://schemas.microsoft.com/office/drawing/2014/main" id="{080148C1-A958-7FD1-D543-3D31F7C4E5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20713" y="169386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77877D6-6922-2B55-D3A5-C60E8585B109}"/>
              </a:ext>
            </a:extLst>
          </p:cNvPr>
          <p:cNvSpPr/>
          <p:nvPr/>
        </p:nvSpPr>
        <p:spPr>
          <a:xfrm>
            <a:off x="2399252" y="3608227"/>
            <a:ext cx="43528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947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56024-0CCB-1139-AA31-B8C399566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8E3EE2-403C-D272-5B38-636EEBB942E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F82A41-4365-D07F-250D-88B1BE2E25A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BC5D97-9E70-4E01-A9ED-EC67095F65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BF38093-F1E3-4B05-A58B-D9C34E055FB7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774FE0F-7F70-6D9B-524F-09AAEB7F3149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renew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E0D98801-D71B-E24E-1411-0BE6B96CBE07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更新する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renew">
            <a:hlinkClick r:id="" action="ppaction://media"/>
            <a:extLst>
              <a:ext uri="{FF2B5EF4-FFF2-40B4-BE49-F238E27FC236}">
                <a16:creationId xmlns:a16="http://schemas.microsoft.com/office/drawing/2014/main" id="{113AD06D-D0EF-D8CB-02AF-0A465942EE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4850" y="1467986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F73ED7-9188-4122-1FCC-21F8C2D43273}"/>
              </a:ext>
            </a:extLst>
          </p:cNvPr>
          <p:cNvSpPr/>
          <p:nvPr/>
        </p:nvSpPr>
        <p:spPr>
          <a:xfrm>
            <a:off x="2743201" y="3953479"/>
            <a:ext cx="36649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226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0A1F9-3058-446A-181A-9447AE0CE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7D6E24-016A-09CF-6368-BBACE326FCB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C84182-E5C3-D9CC-915F-757A685E62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70CE5E-A83E-BC4E-6C7B-1255C76C437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AC53F23-4D25-DA9D-FCFB-5138D6B31D4E}"/>
              </a:ext>
            </a:extLst>
          </p:cNvPr>
          <p:cNvGrpSpPr/>
          <p:nvPr/>
        </p:nvGrpSpPr>
        <p:grpSpPr>
          <a:xfrm>
            <a:off x="545284" y="1536175"/>
            <a:ext cx="8053432" cy="3785651"/>
            <a:chOff x="545284" y="1791644"/>
            <a:chExt cx="8053432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E457FCB-D33A-65B8-7DB3-675F5C64E6F9}"/>
                </a:ext>
              </a:extLst>
            </p:cNvPr>
            <p:cNvSpPr txBox="1"/>
            <p:nvPr/>
          </p:nvSpPr>
          <p:spPr>
            <a:xfrm>
              <a:off x="545284" y="4007635"/>
              <a:ext cx="805343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purpose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DE6B21B-0052-E416-1472-FB794D7C432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目的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purpose">
            <a:hlinkClick r:id="" action="ppaction://media"/>
            <a:extLst>
              <a:ext uri="{FF2B5EF4-FFF2-40B4-BE49-F238E27FC236}">
                <a16:creationId xmlns:a16="http://schemas.microsoft.com/office/drawing/2014/main" id="{4C9DA96D-9558-5A6E-0007-26DE21670E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4863" y="12414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A6D6F0B-EF3D-CE7D-9756-4405355334BB}"/>
              </a:ext>
            </a:extLst>
          </p:cNvPr>
          <p:cNvSpPr/>
          <p:nvPr/>
        </p:nvSpPr>
        <p:spPr>
          <a:xfrm>
            <a:off x="1929469" y="3680197"/>
            <a:ext cx="52924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980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99B62-6E40-5768-6EFF-FC93F5061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37CD715-0FE2-1725-3EE1-6A3A7A96DEB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B3F654-56E7-11DE-1F4F-78310D09BC2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16AB31D-AF3E-898E-C146-FB90DE4128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5CFB0FE-E591-4FA8-E7F6-8D2AFD5460D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88F8F6D-EB50-A5EF-5468-EBE38065497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strict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C302A8-300B-8912-2312-C612D20DA58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厳しい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rict">
            <a:hlinkClick r:id="" action="ppaction://media"/>
            <a:extLst>
              <a:ext uri="{FF2B5EF4-FFF2-40B4-BE49-F238E27FC236}">
                <a16:creationId xmlns:a16="http://schemas.microsoft.com/office/drawing/2014/main" id="{B1B9AA59-F966-C6D8-76C6-6BDDC09182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3600" y="14176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BA692C-79C4-D0B8-A450-C8CA5998825A}"/>
              </a:ext>
            </a:extLst>
          </p:cNvPr>
          <p:cNvSpPr/>
          <p:nvPr/>
        </p:nvSpPr>
        <p:spPr>
          <a:xfrm>
            <a:off x="2885814" y="3429000"/>
            <a:ext cx="33797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891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EBE795-BBF1-D460-37A5-472DDBE4D00A}"/>
              </a:ext>
            </a:extLst>
          </p:cNvPr>
          <p:cNvSpPr txBox="1"/>
          <p:nvPr/>
        </p:nvSpPr>
        <p:spPr>
          <a:xfrm>
            <a:off x="662730" y="2382560"/>
            <a:ext cx="78185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German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German">
            <a:hlinkClick r:id="" action="ppaction://media"/>
            <a:extLst>
              <a:ext uri="{FF2B5EF4-FFF2-40B4-BE49-F238E27FC236}">
                <a16:creationId xmlns:a16="http://schemas.microsoft.com/office/drawing/2014/main" id="{29C0F03D-BEF2-5C60-92E5-27DD64A970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6913" y="1157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00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10D34-F2F0-2951-0D10-4DE1E0CA5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2479C9-3AD6-908F-BF69-BB99F46D7FA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A492B9-2DCF-46B9-F39A-6CDFD1917C7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3A91F5-E252-856D-8131-FBB9B7AB2C5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690125-AA06-28ED-6459-14F660E20A5F}"/>
              </a:ext>
            </a:extLst>
          </p:cNvPr>
          <p:cNvGrpSpPr/>
          <p:nvPr/>
        </p:nvGrpSpPr>
        <p:grpSpPr>
          <a:xfrm>
            <a:off x="528506" y="1536175"/>
            <a:ext cx="8086988" cy="3640098"/>
            <a:chOff x="528506" y="1791644"/>
            <a:chExt cx="8086988" cy="36400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53396F-5A11-B6C6-C873-51F8A19D639F}"/>
                </a:ext>
              </a:extLst>
            </p:cNvPr>
            <p:cNvSpPr txBox="1"/>
            <p:nvPr/>
          </p:nvSpPr>
          <p:spPr>
            <a:xfrm>
              <a:off x="528506" y="4108303"/>
              <a:ext cx="80869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knowledge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9FF4771-D376-1373-F481-6A51430C8F8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knowledge">
            <a:hlinkClick r:id="" action="ppaction://media"/>
            <a:extLst>
              <a:ext uri="{FF2B5EF4-FFF2-40B4-BE49-F238E27FC236}">
                <a16:creationId xmlns:a16="http://schemas.microsoft.com/office/drawing/2014/main" id="{CC56F558-BACD-6C11-09B9-83E7BC0693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63588" y="13176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CBAD45-DF5C-F5FA-CFE8-14937FBB4FCB}"/>
              </a:ext>
            </a:extLst>
          </p:cNvPr>
          <p:cNvSpPr/>
          <p:nvPr/>
        </p:nvSpPr>
        <p:spPr>
          <a:xfrm>
            <a:off x="1669410" y="3631442"/>
            <a:ext cx="581254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369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C753A-4B95-B7AB-5E24-AF0B6D7B6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D9B865-5047-8419-9980-24DEB02E5BD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E1B8BE-D54B-48CD-68DA-0E599BC7AC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3CD4AB-8E39-D5AB-FDEB-F2BEB0805AC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78847FD-E245-0FEF-9B29-974B517389C1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142B76A-2586-524B-3EC3-91E7228AEBFF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damage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CCC534-C572-9F5A-5BBB-22CE891B0732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被害を与える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damage">
            <a:hlinkClick r:id="" action="ppaction://media"/>
            <a:extLst>
              <a:ext uri="{FF2B5EF4-FFF2-40B4-BE49-F238E27FC236}">
                <a16:creationId xmlns:a16="http://schemas.microsoft.com/office/drawing/2014/main" id="{EB65C49A-C42B-DFD4-55DD-3E57CB6E1C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14430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1779CA-17F7-80A6-49BD-C5CD24EC9134}"/>
              </a:ext>
            </a:extLst>
          </p:cNvPr>
          <p:cNvSpPr/>
          <p:nvPr/>
        </p:nvSpPr>
        <p:spPr>
          <a:xfrm>
            <a:off x="2390863" y="4093104"/>
            <a:ext cx="4369640" cy="143434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39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E6792-450C-B5FA-95C0-24521479B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9EAB90-1469-D7BB-8BCC-7651209884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AA64C9-15A9-225B-4443-6B6CC7F8126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C08B0C-4DAD-79EB-316B-902409C69C3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58A8D6E-3F27-586E-15AF-35A972DBB5A3}"/>
              </a:ext>
            </a:extLst>
          </p:cNvPr>
          <p:cNvGrpSpPr/>
          <p:nvPr/>
        </p:nvGrpSpPr>
        <p:grpSpPr>
          <a:xfrm>
            <a:off x="0" y="955551"/>
            <a:ext cx="9144000" cy="4762232"/>
            <a:chOff x="0" y="829370"/>
            <a:chExt cx="9144000" cy="47622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BE5199-0CF1-BC81-1427-E0AEF93651FD}"/>
                </a:ext>
              </a:extLst>
            </p:cNvPr>
            <p:cNvSpPr txBox="1"/>
            <p:nvPr/>
          </p:nvSpPr>
          <p:spPr>
            <a:xfrm>
              <a:off x="0" y="3467944"/>
              <a:ext cx="9144000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[not] [only] A</a:t>
              </a:r>
            </a:p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[but] [also] B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8B7A20A-A21C-7268-1350-47368381FED2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ばかりでなく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もまた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not only A but also B">
            <a:hlinkClick r:id="" action="ppaction://media"/>
            <a:extLst>
              <a:ext uri="{FF2B5EF4-FFF2-40B4-BE49-F238E27FC236}">
                <a16:creationId xmlns:a16="http://schemas.microsoft.com/office/drawing/2014/main" id="{1DEF33CA-1EFD-5156-AEE2-DABE18EB77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4863" y="1031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CB59C5-4C34-F5BF-5081-7109BCBBA465}"/>
              </a:ext>
            </a:extLst>
          </p:cNvPr>
          <p:cNvSpPr/>
          <p:nvPr/>
        </p:nvSpPr>
        <p:spPr>
          <a:xfrm>
            <a:off x="1870745" y="3649160"/>
            <a:ext cx="1518408" cy="8725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276F7DF-DA5F-1145-46A5-94424CB28A71}"/>
              </a:ext>
            </a:extLst>
          </p:cNvPr>
          <p:cNvSpPr/>
          <p:nvPr/>
        </p:nvSpPr>
        <p:spPr>
          <a:xfrm>
            <a:off x="4420997" y="3643951"/>
            <a:ext cx="1937857" cy="8725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38F2BC2-90E7-0E91-45FA-06766252D7DF}"/>
              </a:ext>
            </a:extLst>
          </p:cNvPr>
          <p:cNvSpPr/>
          <p:nvPr/>
        </p:nvSpPr>
        <p:spPr>
          <a:xfrm>
            <a:off x="1870745" y="4706034"/>
            <a:ext cx="1518408" cy="8725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F06F676-EC35-A62D-B19C-85BC387782A4}"/>
              </a:ext>
            </a:extLst>
          </p:cNvPr>
          <p:cNvSpPr/>
          <p:nvPr/>
        </p:nvSpPr>
        <p:spPr>
          <a:xfrm>
            <a:off x="4420997" y="4700825"/>
            <a:ext cx="1937857" cy="8725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62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AE92D-376A-4997-8923-F7C4F7B0F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5EF1E54-9D38-B284-8937-C588679CAD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394A2A1-6521-1C9C-79B4-196E4ED0114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9C71CE-C35E-BA2E-5872-FE9DB5603DD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EF43345-1BD1-AD54-241E-B3D8F50FAD0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0F476E-3E93-297B-BF31-FDA4E347AC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FE1703E-9B67-3013-AB89-45C75C2E415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法律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77EA914-73E9-5B28-BD39-48F4B7A5E50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aw">
            <a:hlinkClick r:id="" action="ppaction://media"/>
            <a:extLst>
              <a:ext uri="{FF2B5EF4-FFF2-40B4-BE49-F238E27FC236}">
                <a16:creationId xmlns:a16="http://schemas.microsoft.com/office/drawing/2014/main" id="{715B9E34-D594-A9D9-F2B6-DF153384ED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38175" y="14763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D0028FE-5F34-3B0D-1EEC-D1752FB9B9DA}"/>
              </a:ext>
            </a:extLst>
          </p:cNvPr>
          <p:cNvSpPr/>
          <p:nvPr/>
        </p:nvSpPr>
        <p:spPr>
          <a:xfrm>
            <a:off x="3303015" y="3575496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803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ドイツ人</a:t>
            </a:r>
          </a:p>
        </p:txBody>
      </p:sp>
      <p:pic>
        <p:nvPicPr>
          <p:cNvPr id="2" name="German">
            <a:hlinkClick r:id="" action="ppaction://media"/>
            <a:extLst>
              <a:ext uri="{FF2B5EF4-FFF2-40B4-BE49-F238E27FC236}">
                <a16:creationId xmlns:a16="http://schemas.microsoft.com/office/drawing/2014/main" id="{3092B762-18C4-064D-07FD-8F64E86E8B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6913" y="1157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36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national">
            <a:hlinkClick r:id="" action="ppaction://media"/>
            <a:extLst>
              <a:ext uri="{FF2B5EF4-FFF2-40B4-BE49-F238E27FC236}">
                <a16:creationId xmlns:a16="http://schemas.microsoft.com/office/drawing/2014/main" id="{A54EB8CC-1DB0-49F9-804C-EF6BDB8AAC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500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F43E46-BDF2-65BB-D149-2CD425E61C3C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national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national">
            <a:hlinkClick r:id="" action="ppaction://media"/>
            <a:extLst>
              <a:ext uri="{FF2B5EF4-FFF2-40B4-BE49-F238E27FC236}">
                <a16:creationId xmlns:a16="http://schemas.microsoft.com/office/drawing/2014/main" id="{9F011853-4ECB-ED90-3DEF-0DEFA7B4C1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03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national">
            <a:hlinkClick r:id="" action="ppaction://media"/>
            <a:extLst>
              <a:ext uri="{FF2B5EF4-FFF2-40B4-BE49-F238E27FC236}">
                <a16:creationId xmlns:a16="http://schemas.microsoft.com/office/drawing/2014/main" id="{FECC51AA-F59E-8E90-8C35-01CFF065CC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8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9D6D9-E54E-DD39-63A4-75D338CCA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DD8930-AB5D-6AD8-2095-D6F48B5C066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CAC066F-41CA-1D97-68B3-E40CFCF8D46C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A6B4517-28C1-2E78-D712-44BB188C6C02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B14A400-B609-253A-D30A-42D530AC783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資格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license">
            <a:hlinkClick r:id="" action="ppaction://media"/>
            <a:extLst>
              <a:ext uri="{FF2B5EF4-FFF2-40B4-BE49-F238E27FC236}">
                <a16:creationId xmlns:a16="http://schemas.microsoft.com/office/drawing/2014/main" id="{6BEF2B5F-DB66-7CDC-05DC-62816A2165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20713" y="1693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430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17124</TotalTime>
  <Words>225</Words>
  <Application>Microsoft Office PowerPoint</Application>
  <PresentationFormat>画面に合わせる (4:3)</PresentationFormat>
  <Paragraphs>90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2127</cp:revision>
  <cp:lastPrinted>2016-06-23T16:36:17Z</cp:lastPrinted>
  <dcterms:created xsi:type="dcterms:W3CDTF">2016-05-30T03:13:09Z</dcterms:created>
  <dcterms:modified xsi:type="dcterms:W3CDTF">2025-11-25T10:33:45Z</dcterms:modified>
</cp:coreProperties>
</file>