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handoutMasterIdLst>
    <p:handoutMasterId r:id="rId49"/>
  </p:handoutMasterIdLst>
  <p:sldIdLst>
    <p:sldId id="3668" r:id="rId2"/>
    <p:sldId id="4196" r:id="rId3"/>
    <p:sldId id="4252" r:id="rId4"/>
    <p:sldId id="4096" r:id="rId5"/>
    <p:sldId id="4133" r:id="rId6"/>
    <p:sldId id="4098" r:id="rId7"/>
    <p:sldId id="4253" r:id="rId8"/>
    <p:sldId id="4254" r:id="rId9"/>
    <p:sldId id="4255" r:id="rId10"/>
    <p:sldId id="4256" r:id="rId11"/>
    <p:sldId id="4257" r:id="rId12"/>
    <p:sldId id="4258" r:id="rId13"/>
    <p:sldId id="4238" r:id="rId14"/>
    <p:sldId id="4259" r:id="rId15"/>
    <p:sldId id="4260" r:id="rId16"/>
    <p:sldId id="4261" r:id="rId17"/>
    <p:sldId id="4162" r:id="rId18"/>
    <p:sldId id="4262" r:id="rId19"/>
    <p:sldId id="4263" r:id="rId20"/>
    <p:sldId id="4264" r:id="rId21"/>
    <p:sldId id="4265" r:id="rId22"/>
    <p:sldId id="4167" r:id="rId23"/>
    <p:sldId id="4266" r:id="rId24"/>
    <p:sldId id="4239" r:id="rId25"/>
    <p:sldId id="4267" r:id="rId26"/>
    <p:sldId id="4268" r:id="rId27"/>
    <p:sldId id="4269" r:id="rId28"/>
    <p:sldId id="4270" r:id="rId29"/>
    <p:sldId id="4271" r:id="rId30"/>
    <p:sldId id="4272" r:id="rId31"/>
    <p:sldId id="4273" r:id="rId32"/>
    <p:sldId id="4274" r:id="rId33"/>
    <p:sldId id="4275" r:id="rId34"/>
    <p:sldId id="4276" r:id="rId35"/>
    <p:sldId id="4240" r:id="rId36"/>
    <p:sldId id="4247" r:id="rId37"/>
    <p:sldId id="4277" r:id="rId38"/>
    <p:sldId id="4278" r:id="rId39"/>
    <p:sldId id="4279" r:id="rId40"/>
    <p:sldId id="4280" r:id="rId41"/>
    <p:sldId id="4281" r:id="rId42"/>
    <p:sldId id="4282" r:id="rId43"/>
    <p:sldId id="4283" r:id="rId44"/>
    <p:sldId id="4284" r:id="rId45"/>
    <p:sldId id="4285" r:id="rId46"/>
    <p:sldId id="4286" r:id="rId4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AD4E2-F9DA-556D-562E-BAE2679FD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B9BC6A-892F-FDAF-9C7C-2511C8B32B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71DAEEC-217C-B10A-66D4-B0459409BA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542F0A-79BE-C5EE-88DF-456C1C90AA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6319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AAEFA6-A1DC-BFDC-B5EE-C97AF78DA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6D2BD9-62A2-3976-3B4B-A083865739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CB931A-4EC8-9236-2D60-21BDE628D0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96F13B-B9FD-9C53-81F5-77B2376F13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145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3A97B-4ACD-443C-18FB-58D9EA441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CFE4E7-8758-FC82-E4B3-94467BD0A1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BCFA1DF-ECCF-DA49-6E55-1FA4474AD5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CED12E-3EC5-1930-3056-417900780A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277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D53CC-62DD-4B07-8476-77D023FA4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5D58EF-9297-2744-463F-FF2F66E94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5F02F2A-EDD4-CBB7-9B39-FA4B1D20C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8EBB59-6B8C-E33B-0EDB-B807C00F13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7060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97B79-A15F-D280-D3E3-A4E0F900C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E7DAEC-F9FB-F74D-453E-F1BB906190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4B9AFB9-218D-CFE3-ECF2-414900023C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C3993D-F840-AE31-1481-6A2C56364E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703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B1AFD-90F4-2D01-3E91-5C5FB0E01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F14711A-E9A6-EC98-A5FE-B6EC97F8BE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DAAF2C9-CD98-E4AB-5C33-2FB1E74AF2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3E74772-DC6C-02D4-DA08-1F982B0450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3186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AEDF2-C464-5089-1FD5-2EE6AE1B8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CB3E11-97FE-8BEE-23D3-6948B0FFAA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86280B5-6594-9F11-9325-0BBE10E74D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7EBBC5-F0B9-FD00-9071-F769465955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5359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000B2-60E0-EF2A-7E07-5A32579B2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23C557C-D040-DCDC-95A4-01F6A17283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3FCC4D2-F879-7672-5749-2D06157A8E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BF363C-D82D-14F3-A435-6CD0E2C48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6391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66A77-B4DB-8E4E-1FFD-CE0EAFEC3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006B64-D0E1-E56F-7349-C6CC66BE6B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C88607-9A67-AB81-3FF7-A513C9D029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6E5B7E-414C-FB5D-4747-ABD00F0A84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1507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8825D-6E3D-1D7D-2CCA-852C64CE1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BFF93C8-0EAE-500A-98D3-D35F0C09A3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85906B6-6559-64B4-83DA-56600180DB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6C4D9D-BCD5-B6B4-9F63-A3E0EF7FE2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135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D3105-3169-F09A-31F5-83D13ABC4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0F78030-D469-CBC0-D914-020CA9A245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9DC7521-5B2C-A852-6C14-DB64CFC575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35E9C6-CB8F-5491-F9D6-857B5E5E45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0168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E4845-820E-7CFA-B241-DE87BF025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852E6A2-2CD6-FC8C-AAF0-0D035038D4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85E5F98-CD25-6998-FDD9-55D5BF11F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94C7F2-EC94-5F2C-FBEF-6FDD67EA24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867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D0B15-1699-AF47-C55B-A54BB4763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6AEFE31-288E-6759-A741-3329F70C59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38650FD-DFC8-F44B-DB9E-61236A3819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BBA11A-BF35-1BAF-CA55-8DED19CB7B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5847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7D03C-01AB-63E3-8714-55F27503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CE76524-5884-FBAE-38B2-2910E55FE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4F3ECF5-F2D1-F6E9-19C8-D3936380F4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59C510-1FD5-AC30-2601-01B92EDAD8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1274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45F07-13E5-3E03-8331-543E29EF5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2A1E54-A4D3-3B94-B824-B19F96768C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51BCC9E-749C-9836-F16E-BDE7BEA92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C6B77B-27FE-5555-C20A-E9156BC01C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3755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46833-8B8E-CF8D-DD17-FFA950987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4DB2689-5C30-1AC0-1F8A-BF1AD24DE2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D5DD28-75D5-DF78-96E4-D27EC55E61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4DE883-0958-EE67-0E52-AFF43DE4CA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5272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4EB73-E91B-D4FF-B644-67EB419E1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4E0060-4248-43DB-56AA-0C9965B312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B47666-4758-704D-197E-684BDA1B7E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1AB882-E6B9-C591-82B9-84628F594E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9287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31AAA-2F4C-D916-A7AE-FAF770CBF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B4BEADC-2332-28D5-5249-075EDB9B7D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CD71C5-5F1F-4331-AA4D-D2199E4AB1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AA0E84-6062-C9E3-7917-6D52E3D412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9740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6DED1-8928-5544-6576-505F8E400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BB12080-C557-DC6F-B89E-3293B077C9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8109B55-155A-87F5-B857-AB856A8B05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E632CC-173E-394B-96FC-B6D0C36CF2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2541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2DD41-A772-F07E-3140-CBB6FA1A8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1EC7548-7CE0-9990-6F0B-7AD2E99EEF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14DAB4-05A1-C042-9529-250E5E4704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1D6606-3C67-D8DA-36E5-F18593C9A3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299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A2352-EE1A-BD49-67BB-64A6357C4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9AAF83C-0473-5CA9-17E6-415C75F004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51C1100-DFA0-1879-FCCF-82713CD5D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2159AF-EFDE-9749-51D8-55BB5BF93E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8243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7797-27B4-D4D4-58DE-C5515E4CC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AC67AC5-FC43-8747-81CB-D0BF4EA906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ED06E84-4ABA-6A1F-A47C-E8CE72830D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0970CE-A20E-BD26-32B4-012BB06A5F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6732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14E00-A31F-4578-A209-ADCBDEC7F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31C2ADE-1760-447A-F211-39F3EE5380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3F3BF00-D56F-706A-29C2-D4466B3C0F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C500BF-FD57-C561-3733-9115AAB73C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6173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108C2-A069-FEED-ED67-5C86A1E97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9A58B69-7174-D1F8-38D4-0464D6821F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3F7E4F0-AAA7-B8ED-D2AE-CF230B1F84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B0E9C5-6C38-89B3-A2CF-966ACF61E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75163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7C30D-2157-4A23-C1E2-84707F3AE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A377F5-F57E-0EA5-0899-BEDCEE2426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D36ABCA-E389-56D5-C99E-5F8C7A5DCF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441500-3768-23EF-C9AF-0488013662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84807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C13A8-5655-A25E-BCFA-F090201B0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6FA99E-DBDE-86E0-C035-4DF260C4E8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277F6F0-502D-B5FA-A62F-D5B4AB24BC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84972C-6C5A-FC7C-55C9-EF7392D4B6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7226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B8798-457F-7734-DB95-E3D2AF393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E7E9696-13C8-7211-032A-053B1C7C5C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3BF6EF1-F012-EE19-921A-BC4A67E593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47FBF9-932C-AE4B-F739-80AA36C0E6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733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90EE4-39E3-C6A5-BA86-FBAD9A93B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70B245E-44AC-E581-B120-5D5D9A494D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603A9E-B56F-32CC-D39A-4D28CB703C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3946FB-6309-2596-995B-3AF1D56749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016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20746-A5BD-B37B-BB8C-D2D8FA8F0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910B6B-0B2B-EF94-B15A-B370DF049A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562030-152C-C36C-3FFA-187FCE1767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18D4EC-2005-D2EC-108E-42F8104F88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903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432C8-52F1-95FB-56DD-48759CE43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54BA052-D727-324D-2CD3-0B886EFFEF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32D3AB-A861-8FFA-4CF5-35D59DE807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13BFEB-FF30-4840-4265-9933D13B10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122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19524-1E8D-5C29-9041-4783E14C8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FEDD5A-14FA-8954-7829-01C60A1679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9317D49-9C7D-1441-F71C-4043D0D28F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083A9F-E016-1CE8-476A-0583E24CB1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7801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9B22B-B7C6-241F-A3B0-CE35E1DD1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BC3F29B-C5F2-73E8-692C-39D2F32272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3F14A6-9E34-37C2-57C6-F96923DDA1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D7C482-6E34-0F3D-5756-538A6C7A1C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698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C7D97-6EAA-8068-8F58-A5A093677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16871DC-5818-F62F-ACB2-4E88479D97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0C15DD4-216B-2DF0-942A-67B10ADA42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1B0339-225B-D45D-5177-5BDF9BD77E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471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0A550-2AA0-7FAD-0F85-24E3348F3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DA32D7D-F2CB-CC52-AE25-30B3625E2E2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8857663-443F-75AB-8E5C-F4A106161A6A}"/>
              </a:ext>
            </a:extLst>
          </p:cNvPr>
          <p:cNvSpPr txBox="1"/>
          <p:nvPr/>
        </p:nvSpPr>
        <p:spPr>
          <a:xfrm>
            <a:off x="1034106" y="4128490"/>
            <a:ext cx="707578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swim in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sea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dangerous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BCC856-166A-56AA-ACC6-0E467292B9AE}"/>
              </a:ext>
            </a:extLst>
          </p:cNvPr>
          <p:cNvSpPr txBox="1"/>
          <p:nvPr/>
        </p:nvSpPr>
        <p:spPr>
          <a:xfrm>
            <a:off x="1365624" y="690490"/>
            <a:ext cx="64127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海で 泳ぐことは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危険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o swim in this sea is dangerous.">
            <a:hlinkClick r:id="" action="ppaction://media"/>
            <a:extLst>
              <a:ext uri="{FF2B5EF4-FFF2-40B4-BE49-F238E27FC236}">
                <a16:creationId xmlns:a16="http://schemas.microsoft.com/office/drawing/2014/main" id="{8CBE6C31-3B74-423D-3CD9-43102C39F2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50475" y="65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7326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FBC40-9FFB-F26E-B618-332E33DB0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8D4B014-6D68-58EB-4B1E-605B66E56A6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D8F1421-3A39-C517-D1C3-0E39FEF7F230}"/>
              </a:ext>
            </a:extLst>
          </p:cNvPr>
          <p:cNvSpPr txBox="1"/>
          <p:nvPr/>
        </p:nvSpPr>
        <p:spPr>
          <a:xfrm>
            <a:off x="862182" y="2409490"/>
            <a:ext cx="741963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[s---] [</a:t>
            </a:r>
            <a:r>
              <a:rPr kumimoji="1" lang="en-US" altLang="ja-JP" sz="4400" b="1" dirty="0" err="1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sea</a:t>
            </a:r>
            <a:endParaRPr kumimoji="1" lang="en-US" altLang="ja-JP" sz="4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o swim in this sea is dangerous.">
            <a:hlinkClick r:id="" action="ppaction://media"/>
            <a:extLst>
              <a:ext uri="{FF2B5EF4-FFF2-40B4-BE49-F238E27FC236}">
                <a16:creationId xmlns:a16="http://schemas.microsoft.com/office/drawing/2014/main" id="{DB0A5CCD-8BD3-DB2C-B394-D9008A1158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50475" y="65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5131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2CF17-ED43-3FCB-2649-49256B91D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C607B5-3A75-D973-3C4C-097B8A60D65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8371D2-A81B-F282-C4F0-C0318E831DF4}"/>
              </a:ext>
            </a:extLst>
          </p:cNvPr>
          <p:cNvSpPr txBox="1"/>
          <p:nvPr/>
        </p:nvSpPr>
        <p:spPr>
          <a:xfrm>
            <a:off x="1353595" y="2321004"/>
            <a:ext cx="643680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海で 泳ぐことは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危険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o swim in this sea is dangerous.">
            <a:hlinkClick r:id="" action="ppaction://media"/>
            <a:extLst>
              <a:ext uri="{FF2B5EF4-FFF2-40B4-BE49-F238E27FC236}">
                <a16:creationId xmlns:a16="http://schemas.microsoft.com/office/drawing/2014/main" id="{830CEDC4-AEB7-094F-4C25-017CEC9856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50475" y="65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7369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94D85-7D3E-D0DA-8D1C-691E92CE8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641A827-FCE2-91DB-EF8C-9229CBDA2D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9903" b="47552"/>
          <a:stretch/>
        </p:blipFill>
        <p:spPr>
          <a:xfrm>
            <a:off x="291931" y="1022216"/>
            <a:ext cx="8560800" cy="63795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E369514-2677-3B19-1793-EA7234184598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9BAE642-9AC2-9FC4-2E82-5825C1746861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likes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to play soccer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play soccer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は「サッカーをすること」という意味で、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名詞として扱っています。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9DE017C-ABC0-3A92-33EF-5392978AD0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764B8B-0767-F602-9E5D-00A530140910}"/>
              </a:ext>
            </a:extLst>
          </p:cNvPr>
          <p:cNvSpPr txBox="1"/>
          <p:nvPr/>
        </p:nvSpPr>
        <p:spPr>
          <a:xfrm>
            <a:off x="1032443" y="1856276"/>
            <a:ext cx="36157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彼はサッカーをすることが好きです。</a:t>
            </a:r>
          </a:p>
        </p:txBody>
      </p:sp>
    </p:spTree>
    <p:extLst>
      <p:ext uri="{BB962C8B-B14F-4D97-AF65-F5344CB8AC3E}">
        <p14:creationId xmlns:p14="http://schemas.microsoft.com/office/powerpoint/2010/main" val="276092092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914DE-DCCC-C524-8290-FABFAB209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A06CF8D-1914-2040-E974-55B019060082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4D05B3-65F6-CBCC-4ADC-FB7A7D0964C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74CCBB8-11D1-3F9A-3F6D-3B844A685AB6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6A72231-B45A-CE34-2A84-3A31FFB1CBC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524C5E25-3195-6848-B6AE-BB40DE698FA6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10583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37BBE-F563-1811-64BC-A8E0FA8EB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82F0657-E71E-368E-7313-8E8DD33CB4E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24E87E-4ECA-0512-D52D-F6F2F10347CB}"/>
              </a:ext>
            </a:extLst>
          </p:cNvPr>
          <p:cNvSpPr txBox="1"/>
          <p:nvPr/>
        </p:nvSpPr>
        <p:spPr>
          <a:xfrm>
            <a:off x="2070394" y="4128490"/>
            <a:ext cx="500320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likes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play soccer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2277789-3481-9CD4-7353-E5A641006D95}"/>
              </a:ext>
            </a:extLst>
          </p:cNvPr>
          <p:cNvSpPr txBox="1"/>
          <p:nvPr/>
        </p:nvSpPr>
        <p:spPr>
          <a:xfrm>
            <a:off x="1049465" y="690490"/>
            <a:ext cx="70450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 することが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e likes to play soccer.">
            <a:hlinkClick r:id="" action="ppaction://media"/>
            <a:extLst>
              <a:ext uri="{FF2B5EF4-FFF2-40B4-BE49-F238E27FC236}">
                <a16:creationId xmlns:a16="http://schemas.microsoft.com/office/drawing/2014/main" id="{E233A43E-EF0B-2EB8-4125-133B4112B8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8387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9293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7FCD8-DBC3-0D1F-9AE3-77FCF3DBF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4F6DFD-B355-6242-D114-827EB6650AA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CA224A-0E8C-23A9-193E-E8789E16CA13}"/>
              </a:ext>
            </a:extLst>
          </p:cNvPr>
          <p:cNvSpPr txBox="1"/>
          <p:nvPr/>
        </p:nvSpPr>
        <p:spPr>
          <a:xfrm>
            <a:off x="1573080" y="2409490"/>
            <a:ext cx="599784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likes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[p---] soccer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He likes to play soccer.">
            <a:hlinkClick r:id="" action="ppaction://media"/>
            <a:extLst>
              <a:ext uri="{FF2B5EF4-FFF2-40B4-BE49-F238E27FC236}">
                <a16:creationId xmlns:a16="http://schemas.microsoft.com/office/drawing/2014/main" id="{CC33CCC1-F64F-6E7C-E8A0-72915C09C8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8387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7445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57705-449C-215F-1EEB-1D623B612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CC879D-CB03-AF16-048E-D0070155A6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73C94A-0CD5-4E99-773A-837F59123829}"/>
              </a:ext>
            </a:extLst>
          </p:cNvPr>
          <p:cNvSpPr txBox="1"/>
          <p:nvPr/>
        </p:nvSpPr>
        <p:spPr>
          <a:xfrm>
            <a:off x="1073531" y="2321004"/>
            <a:ext cx="699693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 することが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e likes to play soccer.">
            <a:hlinkClick r:id="" action="ppaction://media"/>
            <a:extLst>
              <a:ext uri="{FF2B5EF4-FFF2-40B4-BE49-F238E27FC236}">
                <a16:creationId xmlns:a16="http://schemas.microsoft.com/office/drawing/2014/main" id="{6C2E3237-150F-D9E3-A75B-9768B48163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8387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519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3A444-6D07-9FEA-8942-34338E283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01FC449-B9D4-EEBF-8B36-8CF74437A5F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739BD2D-9C95-2727-FE58-C4B4581774CF}"/>
              </a:ext>
            </a:extLst>
          </p:cNvPr>
          <p:cNvSpPr txBox="1"/>
          <p:nvPr/>
        </p:nvSpPr>
        <p:spPr>
          <a:xfrm>
            <a:off x="2207778" y="4128490"/>
            <a:ext cx="472843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Saki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likes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fishing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006230-5967-BDC6-2DAB-B8516034807D}"/>
              </a:ext>
            </a:extLst>
          </p:cNvPr>
          <p:cNvSpPr txBox="1"/>
          <p:nvPr/>
        </p:nvSpPr>
        <p:spPr>
          <a:xfrm>
            <a:off x="1774333" y="690490"/>
            <a:ext cx="559533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サキは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釣りに行く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aki likes to go fishing.">
            <a:hlinkClick r:id="" action="ppaction://media"/>
            <a:extLst>
              <a:ext uri="{FF2B5EF4-FFF2-40B4-BE49-F238E27FC236}">
                <a16:creationId xmlns:a16="http://schemas.microsoft.com/office/drawing/2014/main" id="{44750E1F-ED41-775C-C067-AF1AEBF7CA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56875" y="244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8634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A4F1-D2E0-E1AD-DB64-34AB91ED6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BD6112A-D151-538B-03DF-8EBD01C964D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8B81A1E-3A7D-3485-290C-9ED2F78F82DB}"/>
              </a:ext>
            </a:extLst>
          </p:cNvPr>
          <p:cNvSpPr txBox="1"/>
          <p:nvPr/>
        </p:nvSpPr>
        <p:spPr>
          <a:xfrm>
            <a:off x="1770864" y="2409490"/>
            <a:ext cx="560227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Saki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[l----]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fishing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Saki likes to go fishing.">
            <a:hlinkClick r:id="" action="ppaction://media"/>
            <a:extLst>
              <a:ext uri="{FF2B5EF4-FFF2-40B4-BE49-F238E27FC236}">
                <a16:creationId xmlns:a16="http://schemas.microsoft.com/office/drawing/2014/main" id="{28CFADCE-A733-58BF-4B65-18EF5B9637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56875" y="244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16981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7E26752-2C6E-7CE3-54F7-1EB1B4991D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370" b="63413"/>
          <a:stretch/>
        </p:blipFill>
        <p:spPr>
          <a:xfrm>
            <a:off x="291931" y="1022216"/>
            <a:ext cx="8560800" cy="72301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2627838"/>
            <a:ext cx="9144000" cy="4230161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385093" y="2876489"/>
            <a:ext cx="8711282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study history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interesting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study history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は「歴史を勉強すること」という意味で、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名詞として扱っています。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study history = interesting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interesting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主語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study history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の性質を説明する補語に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なっています。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856276"/>
            <a:ext cx="38538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歴史を勉強することはおもしろいです。</a:t>
            </a:r>
          </a:p>
        </p:txBody>
      </p:sp>
    </p:spTree>
    <p:extLst>
      <p:ext uri="{BB962C8B-B14F-4D97-AF65-F5344CB8AC3E}">
        <p14:creationId xmlns:p14="http://schemas.microsoft.com/office/powerpoint/2010/main" val="1691950576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3630E-7A71-93A1-8003-1C6DDE4A9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A06959-3315-FBAB-FDE7-DE26C303C2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21D71F0-0C8D-5B2A-64F0-0AB47109FABE}"/>
              </a:ext>
            </a:extLst>
          </p:cNvPr>
          <p:cNvSpPr txBox="1"/>
          <p:nvPr/>
        </p:nvSpPr>
        <p:spPr>
          <a:xfrm>
            <a:off x="1774335" y="2321004"/>
            <a:ext cx="559533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サキは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好きです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釣りに行く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aki likes to go fishing.">
            <a:hlinkClick r:id="" action="ppaction://media"/>
            <a:extLst>
              <a:ext uri="{FF2B5EF4-FFF2-40B4-BE49-F238E27FC236}">
                <a16:creationId xmlns:a16="http://schemas.microsoft.com/office/drawing/2014/main" id="{3C5AAE47-D457-ADB5-297B-A49EAE2654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56875" y="244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243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22969-1789-A99D-C613-49FB278B1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AD42D1A-8742-B543-FD3C-A2F93B17B18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F05CC8D-807F-4FD8-4ACA-AA10A3A1C508}"/>
              </a:ext>
            </a:extLst>
          </p:cNvPr>
          <p:cNvSpPr txBox="1"/>
          <p:nvPr/>
        </p:nvSpPr>
        <p:spPr>
          <a:xfrm>
            <a:off x="2207778" y="4128490"/>
            <a:ext cx="472843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go fishing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86D72C5-ADEC-9CCE-C11C-D6CA5FA2ED5B}"/>
              </a:ext>
            </a:extLst>
          </p:cNvPr>
          <p:cNvSpPr txBox="1"/>
          <p:nvPr/>
        </p:nvSpPr>
        <p:spPr>
          <a:xfrm>
            <a:off x="1360500" y="690490"/>
            <a:ext cx="64229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したいです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釣りに行くことが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 want to go fishing.">
            <a:hlinkClick r:id="" action="ppaction://media"/>
            <a:extLst>
              <a:ext uri="{FF2B5EF4-FFF2-40B4-BE49-F238E27FC236}">
                <a16:creationId xmlns:a16="http://schemas.microsoft.com/office/drawing/2014/main" id="{3B1915B1-D04A-990E-9D6C-0126168BA4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0287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62675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F4E36-E7DB-D98F-BA58-B6874D96D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55277B-DCB9-BA69-76CD-D6306C4BDF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B59D7DC-71AB-7DD4-888E-DE0D3631B261}"/>
              </a:ext>
            </a:extLst>
          </p:cNvPr>
          <p:cNvSpPr txBox="1"/>
          <p:nvPr/>
        </p:nvSpPr>
        <p:spPr>
          <a:xfrm>
            <a:off x="1606194" y="2409490"/>
            <a:ext cx="593161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[g-] [f------]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We want to go fishing.">
            <a:hlinkClick r:id="" action="ppaction://media"/>
            <a:extLst>
              <a:ext uri="{FF2B5EF4-FFF2-40B4-BE49-F238E27FC236}">
                <a16:creationId xmlns:a16="http://schemas.microsoft.com/office/drawing/2014/main" id="{F80D8B97-5ADA-1520-5079-E993F44C07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0287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6699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BBB70-7A26-17F9-23A5-C18C0646D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78C15CF-C079-B2C9-64CE-2E1938517F2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17AE14-CCEB-886F-00BB-66869B77DC84}"/>
              </a:ext>
            </a:extLst>
          </p:cNvPr>
          <p:cNvSpPr txBox="1"/>
          <p:nvPr/>
        </p:nvSpPr>
        <p:spPr>
          <a:xfrm>
            <a:off x="1360503" y="2321004"/>
            <a:ext cx="64229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したいです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釣りに行くことが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 want to go fishing.">
            <a:hlinkClick r:id="" action="ppaction://media"/>
            <a:extLst>
              <a:ext uri="{FF2B5EF4-FFF2-40B4-BE49-F238E27FC236}">
                <a16:creationId xmlns:a16="http://schemas.microsoft.com/office/drawing/2014/main" id="{FF03F10A-B3D5-DB06-7C8C-FC34217750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0287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3863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8D538-0E1C-8AFE-57A0-165C290E1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D43FEDE9-DA1E-3980-0A38-4A27BEAC66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249" b="28697"/>
          <a:stretch/>
        </p:blipFill>
        <p:spPr>
          <a:xfrm>
            <a:off x="291931" y="1022216"/>
            <a:ext cx="8560800" cy="76554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7ECADB-27EA-F297-5090-2FB6B1C73C14}"/>
              </a:ext>
            </a:extLst>
          </p:cNvPr>
          <p:cNvSpPr/>
          <p:nvPr/>
        </p:nvSpPr>
        <p:spPr>
          <a:xfrm>
            <a:off x="0" y="2679700"/>
            <a:ext cx="9144000" cy="41783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541E0E-4DB0-D5AE-F16B-CC3D30F2A794}"/>
              </a:ext>
            </a:extLst>
          </p:cNvPr>
          <p:cNvSpPr txBox="1"/>
          <p:nvPr/>
        </p:nvSpPr>
        <p:spPr>
          <a:xfrm>
            <a:off x="537493" y="2928350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Ken’s dream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be an English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be an English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は「英語の先生になること」という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意味で、名詞として扱っています。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Ken’s dream = to be an English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be an English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主語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Ken’s dream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の内容を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説明する補語になっています。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893FD5C-1379-A986-35B0-C7F2557DF8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4076596-25B9-69E0-05D0-4079BA2D5672}"/>
              </a:ext>
            </a:extLst>
          </p:cNvPr>
          <p:cNvSpPr txBox="1"/>
          <p:nvPr/>
        </p:nvSpPr>
        <p:spPr>
          <a:xfrm>
            <a:off x="1032442" y="1856276"/>
            <a:ext cx="39967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ケンの夢は英語の先生になることです。</a:t>
            </a:r>
          </a:p>
        </p:txBody>
      </p:sp>
    </p:spTree>
    <p:extLst>
      <p:ext uri="{BB962C8B-B14F-4D97-AF65-F5344CB8AC3E}">
        <p14:creationId xmlns:p14="http://schemas.microsoft.com/office/powerpoint/2010/main" val="3220377187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BE57F-772E-8332-B151-E125B238A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2DC84C6-9819-FE87-D15B-292A610DC77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978755B-ACE4-079B-7001-941DEA6E18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C48EC92-7575-697F-856B-337DF9E6FAF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F1E411-686F-E6DA-C2CD-13D4DE7CD85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2DD6CF9-307E-8D88-CE4A-39ECEFE7C2C8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223715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3C184-0372-B605-D663-44F74F953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E44A485-A0FD-D27D-34F3-B1F67BD0A7A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9052F1-C147-D5F4-25C3-D1074117C14E}"/>
              </a:ext>
            </a:extLst>
          </p:cNvPr>
          <p:cNvSpPr txBox="1"/>
          <p:nvPr/>
        </p:nvSpPr>
        <p:spPr>
          <a:xfrm>
            <a:off x="547137" y="4128490"/>
            <a:ext cx="804972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Ken’s dream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be an English teacher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468857C-C477-E5DB-0F12-0AB2F31D65FB}"/>
              </a:ext>
            </a:extLst>
          </p:cNvPr>
          <p:cNvSpPr txBox="1"/>
          <p:nvPr/>
        </p:nvSpPr>
        <p:spPr>
          <a:xfrm>
            <a:off x="352538" y="690490"/>
            <a:ext cx="84389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ケンの夢は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英語の先生に なること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Ken’s dream is to be an English teacher.">
            <a:hlinkClick r:id="" action="ppaction://media"/>
            <a:extLst>
              <a:ext uri="{FF2B5EF4-FFF2-40B4-BE49-F238E27FC236}">
                <a16:creationId xmlns:a16="http://schemas.microsoft.com/office/drawing/2014/main" id="{D5ED8E77-857C-52B4-6401-B975CB5208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79075" y="117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9701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072FD-74F9-2039-2C55-DD42C3CD0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5E9CA52-53DD-6616-77A4-94ECB845070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78CBB7-4A45-7F0D-DE3A-CB4C987A6FC6}"/>
              </a:ext>
            </a:extLst>
          </p:cNvPr>
          <p:cNvSpPr txBox="1"/>
          <p:nvPr/>
        </p:nvSpPr>
        <p:spPr>
          <a:xfrm>
            <a:off x="430079" y="2409490"/>
            <a:ext cx="82838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Ken’s dream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[b-] [a-] English teacher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Ken’s dream is to be an English teacher.">
            <a:hlinkClick r:id="" action="ppaction://media"/>
            <a:extLst>
              <a:ext uri="{FF2B5EF4-FFF2-40B4-BE49-F238E27FC236}">
                <a16:creationId xmlns:a16="http://schemas.microsoft.com/office/drawing/2014/main" id="{0F99B0D8-5C78-C5AE-4A4E-9BFBDF0021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79075" y="117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6467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9C2D8-7837-9027-F538-4F74E83E0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AD2B6C2-0DC8-DDBB-9AEF-701CB48147D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8958445-E3A5-49C6-C2F5-5FC59CE248B2}"/>
              </a:ext>
            </a:extLst>
          </p:cNvPr>
          <p:cNvSpPr txBox="1"/>
          <p:nvPr/>
        </p:nvSpPr>
        <p:spPr>
          <a:xfrm>
            <a:off x="370587" y="2321004"/>
            <a:ext cx="840282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ケンの夢は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英語の先生に なること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Ken’s dream is to be an English teacher.">
            <a:hlinkClick r:id="" action="ppaction://media"/>
            <a:extLst>
              <a:ext uri="{FF2B5EF4-FFF2-40B4-BE49-F238E27FC236}">
                <a16:creationId xmlns:a16="http://schemas.microsoft.com/office/drawing/2014/main" id="{BC0F66A7-B7AF-1EE2-6DD3-592A7F0B1D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79075" y="117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86910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C9C82-BA26-56C1-61F0-11D7017AC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538D7C9-62F5-B6E5-BC0D-07EB4C37B9A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7D2F46-77E9-86B2-3E7F-B8700152D31F}"/>
              </a:ext>
            </a:extLst>
          </p:cNvPr>
          <p:cNvSpPr txBox="1"/>
          <p:nvPr/>
        </p:nvSpPr>
        <p:spPr>
          <a:xfrm>
            <a:off x="1312203" y="4128490"/>
            <a:ext cx="651958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dream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live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in Canada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F02602-29EC-D85F-35E9-96C6BECCBAA5}"/>
              </a:ext>
            </a:extLst>
          </p:cNvPr>
          <p:cNvSpPr txBox="1"/>
          <p:nvPr/>
        </p:nvSpPr>
        <p:spPr>
          <a:xfrm>
            <a:off x="940129" y="690490"/>
            <a:ext cx="726373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私の夢は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カナダに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住む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dream is to live in Canada">
            <a:hlinkClick r:id="" action="ppaction://media"/>
            <a:extLst>
              <a:ext uri="{FF2B5EF4-FFF2-40B4-BE49-F238E27FC236}">
                <a16:creationId xmlns:a16="http://schemas.microsoft.com/office/drawing/2014/main" id="{A87F5A26-432E-D744-41DB-365CA3F633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02875" y="42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2131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1DFB6-83F4-B974-8AE6-4497E8CE7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2A8615-E7C4-A8ED-AC41-62FAB6A578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2C167D5-6403-466E-B2BF-ACCEAF3A1ACC}"/>
              </a:ext>
            </a:extLst>
          </p:cNvPr>
          <p:cNvSpPr txBox="1"/>
          <p:nvPr/>
        </p:nvSpPr>
        <p:spPr>
          <a:xfrm>
            <a:off x="1007269" y="2409490"/>
            <a:ext cx="712946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dream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dirty="0" err="1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Canada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My dream is to live in Canada">
            <a:hlinkClick r:id="" action="ppaction://media"/>
            <a:extLst>
              <a:ext uri="{FF2B5EF4-FFF2-40B4-BE49-F238E27FC236}">
                <a16:creationId xmlns:a16="http://schemas.microsoft.com/office/drawing/2014/main" id="{FAA16FAF-C86A-FA16-A758-F81C8A6378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02875" y="42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8096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6939E-0349-9A8D-6FB2-D1F581679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C0D4F42-200A-E95A-B5CA-CE6BEFF7EC8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866B7BB-B9A0-760B-9B8A-6A23089AB519}"/>
              </a:ext>
            </a:extLst>
          </p:cNvPr>
          <p:cNvSpPr txBox="1"/>
          <p:nvPr/>
        </p:nvSpPr>
        <p:spPr>
          <a:xfrm>
            <a:off x="982244" y="2321004"/>
            <a:ext cx="717951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私の夢は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カナダに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住む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dream is to live in Canada">
            <a:hlinkClick r:id="" action="ppaction://media"/>
            <a:extLst>
              <a:ext uri="{FF2B5EF4-FFF2-40B4-BE49-F238E27FC236}">
                <a16:creationId xmlns:a16="http://schemas.microsoft.com/office/drawing/2014/main" id="{3B8C9177-0146-F569-4429-115C8CFD4A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02875" y="42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01416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BF199-8E3A-BA1A-5174-4CDFDB5FA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E214ED7-68F4-E3FA-F681-183A261998B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0FA912-06C0-BA26-B706-48A2284D9AD5}"/>
              </a:ext>
            </a:extLst>
          </p:cNvPr>
          <p:cNvSpPr txBox="1"/>
          <p:nvPr/>
        </p:nvSpPr>
        <p:spPr>
          <a:xfrm>
            <a:off x="1784579" y="4128490"/>
            <a:ext cx="55748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hope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study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abroad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C55286-60CF-04C7-90BB-F148E8343D82}"/>
              </a:ext>
            </a:extLst>
          </p:cNvPr>
          <p:cNvSpPr txBox="1"/>
          <p:nvPr/>
        </p:nvSpPr>
        <p:spPr>
          <a:xfrm>
            <a:off x="657388" y="690490"/>
            <a:ext cx="782922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私の望みは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外国で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勉強する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hope is to study abroad.">
            <a:hlinkClick r:id="" action="ppaction://media"/>
            <a:extLst>
              <a:ext uri="{FF2B5EF4-FFF2-40B4-BE49-F238E27FC236}">
                <a16:creationId xmlns:a16="http://schemas.microsoft.com/office/drawing/2014/main" id="{201E0EF5-2BD2-2FAC-3EB4-C1BF87ECBD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07675" y="168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0170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3F627-7522-5EB0-2719-CB7080928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6FE6B54-8285-51D6-689A-8160C5D4559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17CD927-502A-1320-8AC7-86D3D9774BD6}"/>
              </a:ext>
            </a:extLst>
          </p:cNvPr>
          <p:cNvSpPr txBox="1"/>
          <p:nvPr/>
        </p:nvSpPr>
        <p:spPr>
          <a:xfrm>
            <a:off x="1425430" y="2409490"/>
            <a:ext cx="629314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hope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abroad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My hope is to study abroad.">
            <a:hlinkClick r:id="" action="ppaction://media"/>
            <a:extLst>
              <a:ext uri="{FF2B5EF4-FFF2-40B4-BE49-F238E27FC236}">
                <a16:creationId xmlns:a16="http://schemas.microsoft.com/office/drawing/2014/main" id="{52A57E8A-B656-7731-3225-D4FB6BB61B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07675" y="168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3513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F8332-F769-0DF4-A25C-C62D146CA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AE867E4-339D-E5E4-00CD-C6105DC1541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ED647C-52F5-F62B-252E-8F67AD7707F1}"/>
              </a:ext>
            </a:extLst>
          </p:cNvPr>
          <p:cNvSpPr txBox="1"/>
          <p:nvPr/>
        </p:nvSpPr>
        <p:spPr>
          <a:xfrm>
            <a:off x="656484" y="2321004"/>
            <a:ext cx="78310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私の望みは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外国で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勉強する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My hope is to study abroad.">
            <a:hlinkClick r:id="" action="ppaction://media"/>
            <a:extLst>
              <a:ext uri="{FF2B5EF4-FFF2-40B4-BE49-F238E27FC236}">
                <a16:creationId xmlns:a16="http://schemas.microsoft.com/office/drawing/2014/main" id="{7574EA6B-B6D5-595D-4694-87646483E8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07675" y="168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9308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47781-1A95-02A9-EDFA-7AB9605E6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8C2DA2A-3634-2B09-006B-5F0A44E729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746" b="8050"/>
          <a:stretch/>
        </p:blipFill>
        <p:spPr>
          <a:xfrm>
            <a:off x="291931" y="717416"/>
            <a:ext cx="8560800" cy="82402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12F9C40-5B8E-8374-FD1B-0824E1612CEF}"/>
              </a:ext>
            </a:extLst>
          </p:cNvPr>
          <p:cNvSpPr/>
          <p:nvPr/>
        </p:nvSpPr>
        <p:spPr>
          <a:xfrm>
            <a:off x="0" y="2101984"/>
            <a:ext cx="9144000" cy="4756016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0B5052-5FDF-3A91-8BBB-0B1FACDD6AA6}"/>
              </a:ext>
            </a:extLst>
          </p:cNvPr>
          <p:cNvSpPr txBox="1"/>
          <p:nvPr/>
        </p:nvSpPr>
        <p:spPr>
          <a:xfrm>
            <a:off x="537493" y="2210934"/>
            <a:ext cx="8069014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make a cake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easy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は形式主語で、文の構造を整えるはたらきです。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実際の意味をもちません。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make a cake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は「ケーキを作ること」という意味で、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名詞として扱っています。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make a cake = easy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easy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主語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make a cake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の難易度を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説明する補語になっています。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D95D249-1098-5EB4-EE55-61E39F480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9F6350B-44E3-C7B1-2151-04D90C31E018}"/>
              </a:ext>
            </a:extLst>
          </p:cNvPr>
          <p:cNvSpPr txBox="1"/>
          <p:nvPr/>
        </p:nvSpPr>
        <p:spPr>
          <a:xfrm>
            <a:off x="1032443" y="1551476"/>
            <a:ext cx="428462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彼女にとってケーキを作ることは簡単です。</a:t>
            </a:r>
          </a:p>
        </p:txBody>
      </p:sp>
    </p:spTree>
    <p:extLst>
      <p:ext uri="{BB962C8B-B14F-4D97-AF65-F5344CB8AC3E}">
        <p14:creationId xmlns:p14="http://schemas.microsoft.com/office/powerpoint/2010/main" val="3093472214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8662A-6928-0C97-AC95-5CF3CFA22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BDEA9E2F-C865-B76F-14EE-63A8B87FA7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746" b="8050"/>
          <a:stretch/>
        </p:blipFill>
        <p:spPr>
          <a:xfrm>
            <a:off x="291931" y="717416"/>
            <a:ext cx="8560800" cy="82402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F1B11A8-61C8-9D33-3F1F-0265E730E169}"/>
              </a:ext>
            </a:extLst>
          </p:cNvPr>
          <p:cNvSpPr/>
          <p:nvPr/>
        </p:nvSpPr>
        <p:spPr>
          <a:xfrm>
            <a:off x="0" y="2101984"/>
            <a:ext cx="9144000" cy="4756016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834BF06-16E3-34D4-9FE1-01BF7EFD9958}"/>
              </a:ext>
            </a:extLst>
          </p:cNvPr>
          <p:cNvSpPr txBox="1"/>
          <p:nvPr/>
        </p:nvSpPr>
        <p:spPr>
          <a:xfrm>
            <a:off x="537493" y="2210934"/>
            <a:ext cx="806901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for 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「彼女にとって」という意味をもち、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形容詞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easy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35F1651-EF55-7AC6-B85F-AC752491A9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D24BD5-F9C2-005A-25A8-DE8CC1E69C8E}"/>
              </a:ext>
            </a:extLst>
          </p:cNvPr>
          <p:cNvSpPr txBox="1"/>
          <p:nvPr/>
        </p:nvSpPr>
        <p:spPr>
          <a:xfrm>
            <a:off x="1032443" y="1551476"/>
            <a:ext cx="428462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彼女にとってケーキを作ることは簡単です。</a:t>
            </a:r>
          </a:p>
        </p:txBody>
      </p:sp>
    </p:spTree>
    <p:extLst>
      <p:ext uri="{BB962C8B-B14F-4D97-AF65-F5344CB8AC3E}">
        <p14:creationId xmlns:p14="http://schemas.microsoft.com/office/powerpoint/2010/main" val="3906751519"/>
      </p:ext>
    </p:extLst>
  </p:cSld>
  <p:clrMapOvr>
    <a:masterClrMapping/>
  </p:clrMapOvr>
  <p:transition spd="med">
    <p:pull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0188A-A925-08F3-EB28-D22EBDE69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6C3D286-9693-3C3A-6BF3-BCDE45C3EBBB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FC3883-01F2-539C-9CD7-220892CF12CC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3B7B10A-44F5-08D1-A282-ADA3D4E4C30D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A059403-869F-469F-EE29-9966DB3F4D6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BFB8A5C0-03FF-20B9-EA64-0FE7C6CE6DD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356676"/>
      </p:ext>
    </p:extLst>
  </p:cSld>
  <p:clrMapOvr>
    <a:masterClrMapping/>
  </p:clrMapOvr>
  <p:transition spd="slow">
    <p:push dir="u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C762A-2C30-8748-B5D7-9954C0263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FAE8A53-5E10-BF03-FDE3-3AE7191DC1F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250FB3-D0A9-9265-55E7-032C6470921F}"/>
              </a:ext>
            </a:extLst>
          </p:cNvPr>
          <p:cNvSpPr txBox="1"/>
          <p:nvPr/>
        </p:nvSpPr>
        <p:spPr>
          <a:xfrm>
            <a:off x="1661826" y="4128490"/>
            <a:ext cx="582034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easy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make a cake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0ACA4F-E9A7-2BF7-DB3B-A2188BCB284D}"/>
              </a:ext>
            </a:extLst>
          </p:cNvPr>
          <p:cNvSpPr txBox="1"/>
          <p:nvPr/>
        </p:nvSpPr>
        <p:spPr>
          <a:xfrm>
            <a:off x="682768" y="690490"/>
            <a:ext cx="77784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簡単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彼女にとって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ケーキを 作ることは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It is easy  for her to make a cake.">
            <a:hlinkClick r:id="" action="ppaction://media"/>
            <a:extLst>
              <a:ext uri="{FF2B5EF4-FFF2-40B4-BE49-F238E27FC236}">
                <a16:creationId xmlns:a16="http://schemas.microsoft.com/office/drawing/2014/main" id="{D8A26DDB-DAED-3A88-9695-6C45852E2A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41075" y="676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8080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5B62A-9F10-E84F-1CE0-1E4AF5C62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2EFA858-7FD0-DBF0-6116-C5D2B073A2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E406C64-B70E-26C5-8FFD-3AF1E6E44011}"/>
              </a:ext>
            </a:extLst>
          </p:cNvPr>
          <p:cNvSpPr txBox="1"/>
          <p:nvPr/>
        </p:nvSpPr>
        <p:spPr>
          <a:xfrm>
            <a:off x="830912" y="2409490"/>
            <a:ext cx="74821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easy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[m---] a cake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is easy  for her to make a cake.">
            <a:hlinkClick r:id="" action="ppaction://media"/>
            <a:extLst>
              <a:ext uri="{FF2B5EF4-FFF2-40B4-BE49-F238E27FC236}">
                <a16:creationId xmlns:a16="http://schemas.microsoft.com/office/drawing/2014/main" id="{6A7F0AEB-BA78-7F75-14CC-7D93131517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41075" y="676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4078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521078" y="4128490"/>
            <a:ext cx="61018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study history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interesting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1037434" y="690490"/>
            <a:ext cx="70691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歴史を 勉強することは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おもしろい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o study history is interesting.">
            <a:hlinkClick r:id="" action="ppaction://media"/>
            <a:extLst>
              <a:ext uri="{FF2B5EF4-FFF2-40B4-BE49-F238E27FC236}">
                <a16:creationId xmlns:a16="http://schemas.microsoft.com/office/drawing/2014/main" id="{07708599-08DC-B458-ED9E-A7D725AEE9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547475" y="1082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69A85-2540-2667-7201-B72787179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D0C0B8-8D09-FBFF-A134-C7EDF7E5C3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D132BF-08DE-C59C-4453-7C3277CBA932}"/>
              </a:ext>
            </a:extLst>
          </p:cNvPr>
          <p:cNvSpPr txBox="1"/>
          <p:nvPr/>
        </p:nvSpPr>
        <p:spPr>
          <a:xfrm>
            <a:off x="682771" y="2321004"/>
            <a:ext cx="77784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簡単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彼女にとって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ケーキを 作ることは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It is easy  for her to make a cake.">
            <a:hlinkClick r:id="" action="ppaction://media"/>
            <a:extLst>
              <a:ext uri="{FF2B5EF4-FFF2-40B4-BE49-F238E27FC236}">
                <a16:creationId xmlns:a16="http://schemas.microsoft.com/office/drawing/2014/main" id="{82C5EA59-FEEC-1193-50B7-AFA54F37DD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41075" y="676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9820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AAFC4-80E9-5351-2EBC-467B3E1A9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04DE3FF-0794-CBF8-6559-3C750CC126D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8024AD-8431-569F-18D8-A9C3212F899F}"/>
              </a:ext>
            </a:extLst>
          </p:cNvPr>
          <p:cNvSpPr txBox="1"/>
          <p:nvPr/>
        </p:nvSpPr>
        <p:spPr>
          <a:xfrm>
            <a:off x="1551673" y="4128490"/>
            <a:ext cx="60406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easy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him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speak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English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A7D6E-E733-47FF-E6A9-E15DC0FCBBA1}"/>
              </a:ext>
            </a:extLst>
          </p:cNvPr>
          <p:cNvSpPr txBox="1"/>
          <p:nvPr/>
        </p:nvSpPr>
        <p:spPr>
          <a:xfrm>
            <a:off x="682768" y="690490"/>
            <a:ext cx="77784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簡単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彼にとって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英語を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話す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It is easy  for him to speak English.">
            <a:hlinkClick r:id="" action="ppaction://media"/>
            <a:extLst>
              <a:ext uri="{FF2B5EF4-FFF2-40B4-BE49-F238E27FC236}">
                <a16:creationId xmlns:a16="http://schemas.microsoft.com/office/drawing/2014/main" id="{C81A4B75-317E-AB04-4936-DB1EA5D820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01275" y="4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892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7CFD2-91AB-3171-ABFF-7061778F4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E19D589-ABCC-1256-C15D-3C1FF66F3736}"/>
              </a:ext>
            </a:extLst>
          </p:cNvPr>
          <p:cNvSpPr/>
          <p:nvPr/>
        </p:nvSpPr>
        <p:spPr>
          <a:xfrm>
            <a:off x="0" y="900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7D77B23-D667-BE6F-3C45-3BD26CB834DB}"/>
              </a:ext>
            </a:extLst>
          </p:cNvPr>
          <p:cNvSpPr txBox="1"/>
          <p:nvPr/>
        </p:nvSpPr>
        <p:spPr>
          <a:xfrm>
            <a:off x="549926" y="2418490"/>
            <a:ext cx="804414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[e---]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him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English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is easy  for him to speak English.">
            <a:hlinkClick r:id="" action="ppaction://media"/>
            <a:extLst>
              <a:ext uri="{FF2B5EF4-FFF2-40B4-BE49-F238E27FC236}">
                <a16:creationId xmlns:a16="http://schemas.microsoft.com/office/drawing/2014/main" id="{4D205CC7-DB9D-C212-126C-B11AF8CBE9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01275" y="4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3911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0AB2A-D03E-B261-FEFE-15FC021BC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D97A58A-58B1-A998-A924-5CC1A9C3C8F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C40429-A979-EDF5-E39C-4DFFFC020213}"/>
              </a:ext>
            </a:extLst>
          </p:cNvPr>
          <p:cNvSpPr txBox="1"/>
          <p:nvPr/>
        </p:nvSpPr>
        <p:spPr>
          <a:xfrm>
            <a:off x="682771" y="2321004"/>
            <a:ext cx="77784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簡単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彼にとって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英語を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話す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It is easy  for him to speak English.">
            <a:hlinkClick r:id="" action="ppaction://media"/>
            <a:extLst>
              <a:ext uri="{FF2B5EF4-FFF2-40B4-BE49-F238E27FC236}">
                <a16:creationId xmlns:a16="http://schemas.microsoft.com/office/drawing/2014/main" id="{A8C4D53A-DCC0-95DD-5A13-3417B610C5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01275" y="4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9534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E2497-8706-FE0B-EA75-02B11A8EC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30964E-D682-D9C1-FE92-027B4BDBB6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9309E74-7480-4CF4-F49F-D1F1BDBEC3A4}"/>
              </a:ext>
            </a:extLst>
          </p:cNvPr>
          <p:cNvSpPr txBox="1"/>
          <p:nvPr/>
        </p:nvSpPr>
        <p:spPr>
          <a:xfrm>
            <a:off x="910301" y="4128490"/>
            <a:ext cx="732338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is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difficult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them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solve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the problem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5188FDC-762E-40CF-6E8B-BFFB3F9D6CC7}"/>
              </a:ext>
            </a:extLst>
          </p:cNvPr>
          <p:cNvSpPr txBox="1"/>
          <p:nvPr/>
        </p:nvSpPr>
        <p:spPr>
          <a:xfrm>
            <a:off x="389788" y="690490"/>
            <a:ext cx="83644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難しい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彼らにとって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その問題を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解決する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It is difficult  for them to solve the problem.">
            <a:hlinkClick r:id="" action="ppaction://media"/>
            <a:extLst>
              <a:ext uri="{FF2B5EF4-FFF2-40B4-BE49-F238E27FC236}">
                <a16:creationId xmlns:a16="http://schemas.microsoft.com/office/drawing/2014/main" id="{A3C0A7CA-6F56-9212-A1AE-ED9DB716F5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77475" y="77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4492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476C6-1A80-7C03-F09A-F5BFD7812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A4165F-A84B-C516-B133-CAADAB87AA73}"/>
              </a:ext>
            </a:extLst>
          </p:cNvPr>
          <p:cNvSpPr/>
          <p:nvPr/>
        </p:nvSpPr>
        <p:spPr>
          <a:xfrm>
            <a:off x="0" y="900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5821364-2966-550A-492B-662C84B9239B}"/>
              </a:ext>
            </a:extLst>
          </p:cNvPr>
          <p:cNvSpPr txBox="1"/>
          <p:nvPr/>
        </p:nvSpPr>
        <p:spPr>
          <a:xfrm>
            <a:off x="689132" y="1910659"/>
            <a:ext cx="776573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them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the problem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is difficult  for them to solve the problem.">
            <a:hlinkClick r:id="" action="ppaction://media"/>
            <a:extLst>
              <a:ext uri="{FF2B5EF4-FFF2-40B4-BE49-F238E27FC236}">
                <a16:creationId xmlns:a16="http://schemas.microsoft.com/office/drawing/2014/main" id="{D8302E79-CE1A-EB8C-3C7F-A4A99AF02C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77475" y="77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8528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AB301-661D-22FF-C668-7B6888ED1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4FBDBD-F4A3-A3BC-DABE-ABA305F4166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9239DC-CAA9-83B2-F25D-AB83599BDBD7}"/>
              </a:ext>
            </a:extLst>
          </p:cNvPr>
          <p:cNvSpPr txBox="1"/>
          <p:nvPr/>
        </p:nvSpPr>
        <p:spPr>
          <a:xfrm>
            <a:off x="389793" y="2321004"/>
            <a:ext cx="83644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難しい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彼らにとって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その問題を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解決する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It is difficult  for them to solve the problem.">
            <a:hlinkClick r:id="" action="ppaction://media"/>
            <a:extLst>
              <a:ext uri="{FF2B5EF4-FFF2-40B4-BE49-F238E27FC236}">
                <a16:creationId xmlns:a16="http://schemas.microsoft.com/office/drawing/2014/main" id="{EE81485C-BD56-3DAD-E2B6-B69B3BE26E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77475" y="77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7742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1308DD-ABC4-85F6-FFAF-E8F8A9289DB4}"/>
              </a:ext>
            </a:extLst>
          </p:cNvPr>
          <p:cNvSpPr txBox="1"/>
          <p:nvPr/>
        </p:nvSpPr>
        <p:spPr>
          <a:xfrm>
            <a:off x="893579" y="2409490"/>
            <a:ext cx="735684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[s----] history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interesting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o study history is interesting.">
            <a:hlinkClick r:id="" action="ppaction://media"/>
            <a:extLst>
              <a:ext uri="{FF2B5EF4-FFF2-40B4-BE49-F238E27FC236}">
                <a16:creationId xmlns:a16="http://schemas.microsoft.com/office/drawing/2014/main" id="{0E12851C-F38D-3337-405A-E0F08A7B54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547475" y="1082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5CDEC8-2AD1-FBB0-A4AA-EFFFF37561E9}"/>
              </a:ext>
            </a:extLst>
          </p:cNvPr>
          <p:cNvSpPr txBox="1"/>
          <p:nvPr/>
        </p:nvSpPr>
        <p:spPr>
          <a:xfrm>
            <a:off x="1043452" y="2321004"/>
            <a:ext cx="705709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歴史を 勉強することは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おもしろい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o study history is interesting.">
            <a:hlinkClick r:id="" action="ppaction://media"/>
            <a:extLst>
              <a:ext uri="{FF2B5EF4-FFF2-40B4-BE49-F238E27FC236}">
                <a16:creationId xmlns:a16="http://schemas.microsoft.com/office/drawing/2014/main" id="{33450FCA-813F-6718-828C-A03B6DAECF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547475" y="1082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195CF-FC6B-B85F-18CA-42FEC6305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E5E3FA-9C95-DE8D-CAD4-50F789BE289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449470-BD3C-5954-3D17-E0B47E0246C1}"/>
              </a:ext>
            </a:extLst>
          </p:cNvPr>
          <p:cNvSpPr txBox="1"/>
          <p:nvPr/>
        </p:nvSpPr>
        <p:spPr>
          <a:xfrm>
            <a:off x="1155866" y="4128490"/>
            <a:ext cx="683226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swim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in the sea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interesting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12532E-CE6B-DD7A-CA2E-11A7885AE2D3}"/>
              </a:ext>
            </a:extLst>
          </p:cNvPr>
          <p:cNvSpPr txBox="1"/>
          <p:nvPr/>
        </p:nvSpPr>
        <p:spPr>
          <a:xfrm>
            <a:off x="1951835" y="690490"/>
            <a:ext cx="52403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海で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泳ぐ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おもしろい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o swim in the sea is interesting.">
            <a:hlinkClick r:id="" action="ppaction://media"/>
            <a:extLst>
              <a:ext uri="{FF2B5EF4-FFF2-40B4-BE49-F238E27FC236}">
                <a16:creationId xmlns:a16="http://schemas.microsoft.com/office/drawing/2014/main" id="{C0783371-2E25-0DF0-ED88-8C33468725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66475" y="47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7866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F5F14-D0DB-B1E3-8088-8AB4C2905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FFF05A7-84CC-F438-7042-5BD43E02990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A17F620-2C20-F639-0F64-380D7FA0D08F}"/>
              </a:ext>
            </a:extLst>
          </p:cNvPr>
          <p:cNvSpPr txBox="1"/>
          <p:nvPr/>
        </p:nvSpPr>
        <p:spPr>
          <a:xfrm>
            <a:off x="607007" y="2409490"/>
            <a:ext cx="792998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in the sea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----------]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o swim in the sea is interesting.">
            <a:hlinkClick r:id="" action="ppaction://media"/>
            <a:extLst>
              <a:ext uri="{FF2B5EF4-FFF2-40B4-BE49-F238E27FC236}">
                <a16:creationId xmlns:a16="http://schemas.microsoft.com/office/drawing/2014/main" id="{236B0014-4882-C3F0-18C1-15DF7EDC12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66475" y="47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5293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4E299-ACB9-05F2-6B80-DD72974A6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8E7D3F-FCC7-DBCE-23A1-B7D748350F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0F39FAE-A13D-2266-0602-2D14048CCFD6}"/>
              </a:ext>
            </a:extLst>
          </p:cNvPr>
          <p:cNvSpPr txBox="1"/>
          <p:nvPr/>
        </p:nvSpPr>
        <p:spPr>
          <a:xfrm>
            <a:off x="1951836" y="2321004"/>
            <a:ext cx="52403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海で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泳ぐ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おもしろい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o swim in the sea is interesting.">
            <a:hlinkClick r:id="" action="ppaction://media"/>
            <a:extLst>
              <a:ext uri="{FF2B5EF4-FFF2-40B4-BE49-F238E27FC236}">
                <a16:creationId xmlns:a16="http://schemas.microsoft.com/office/drawing/2014/main" id="{384EA67F-CB7E-8DB6-CDCF-DFD444C18D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66475" y="47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971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17124</TotalTime>
  <Words>1089</Words>
  <Application>Microsoft Office PowerPoint</Application>
  <PresentationFormat>画面に合わせる (4:3)</PresentationFormat>
  <Paragraphs>191</Paragraphs>
  <Slides>46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46</vt:i4>
      </vt:variant>
    </vt:vector>
  </HeadingPairs>
  <TitlesOfParts>
    <vt:vector size="53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2127</cp:revision>
  <cp:lastPrinted>2016-06-23T16:36:17Z</cp:lastPrinted>
  <dcterms:created xsi:type="dcterms:W3CDTF">2016-05-30T03:13:09Z</dcterms:created>
  <dcterms:modified xsi:type="dcterms:W3CDTF">2025-11-25T10:32:01Z</dcterms:modified>
</cp:coreProperties>
</file>