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44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8.png"/><Relationship Id="rId5" Type="http://schemas.microsoft.com/office/2007/relationships/media" Target="../media/media15.mp3"/><Relationship Id="rId10" Type="http://schemas.openxmlformats.org/officeDocument/2006/relationships/image" Target="../media/image7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No.9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名詞的用法、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 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(for) to ...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7" y="1591000"/>
              <a:ext cx="7774724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「ドイツでは誰でも自由に釣りを楽しむことができます」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09_05_reading_s1_1">
            <a:hlinkClick r:id="" action="ppaction://media"/>
            <a:extLst>
              <a:ext uri="{FF2B5EF4-FFF2-40B4-BE49-F238E27FC236}">
                <a16:creationId xmlns:a16="http://schemas.microsoft.com/office/drawing/2014/main" id="{42215324-5A38-08A5-4833-28CA33119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44175" y="2416175"/>
            <a:ext cx="406400" cy="406400"/>
          </a:xfrm>
          <a:prstGeom prst="rect">
            <a:avLst/>
          </a:prstGeom>
        </p:spPr>
      </p:pic>
      <p:pic>
        <p:nvPicPr>
          <p:cNvPr id="4" name="AS_G3_09_06_reading_s1_2">
            <a:hlinkClick r:id="" action="ppaction://media"/>
            <a:extLst>
              <a:ext uri="{FF2B5EF4-FFF2-40B4-BE49-F238E27FC236}">
                <a16:creationId xmlns:a16="http://schemas.microsoft.com/office/drawing/2014/main" id="{34F6303F-5E92-FB72-40C8-F5A2E909A2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71275" y="241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E52FA1C4-6FE2-4740-7F9C-D6AE6D98D450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1C7CBC-8FAE-33BE-451A-FB06B9960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508315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927445" y="14410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6999308" y="14410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8487767" y="14410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1619379" y="2096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3302508" y="2096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5011766" y="2096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7462090" y="2096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/>
          <p:nvPr/>
        </p:nvCxnSpPr>
        <p:spPr>
          <a:xfrm flipH="1">
            <a:off x="1089622" y="2657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2059966" y="2657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2925949" y="2657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4428387" y="2657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6661642" y="2657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8786255" y="26570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1861184" y="33109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4505739" y="33109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4889800" y="330519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8421506" y="33051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1486858" y="39299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2692964" y="39299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695720" y="45556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2335435" y="45556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4480339" y="14410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5109156" y="39299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8786254" y="39299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5809575-B85E-132F-F675-6A69F5BD8360}"/>
              </a:ext>
            </a:extLst>
          </p:cNvPr>
          <p:cNvCxnSpPr/>
          <p:nvPr/>
        </p:nvCxnSpPr>
        <p:spPr>
          <a:xfrm flipH="1">
            <a:off x="6316393" y="45556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B195EE0-4F35-0901-1F68-FA74E3E4207E}"/>
              </a:ext>
            </a:extLst>
          </p:cNvPr>
          <p:cNvCxnSpPr/>
          <p:nvPr/>
        </p:nvCxnSpPr>
        <p:spPr>
          <a:xfrm flipH="1">
            <a:off x="8798617" y="45556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70266DA8-1D5D-53F4-2315-7BD6B8C7750C}"/>
              </a:ext>
            </a:extLst>
          </p:cNvPr>
          <p:cNvCxnSpPr/>
          <p:nvPr/>
        </p:nvCxnSpPr>
        <p:spPr>
          <a:xfrm flipH="1">
            <a:off x="4528684" y="51273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S_G3_09_07_reading_s2">
            <a:hlinkClick r:id="" action="ppaction://media"/>
            <a:extLst>
              <a:ext uri="{FF2B5EF4-FFF2-40B4-BE49-F238E27FC236}">
                <a16:creationId xmlns:a16="http://schemas.microsoft.com/office/drawing/2014/main" id="{9BCAC38C-B297-EE39-C8A2-F288249B4E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0675" y="1387475"/>
            <a:ext cx="406400" cy="406400"/>
          </a:xfrm>
          <a:prstGeom prst="rect">
            <a:avLst/>
          </a:prstGeom>
        </p:spPr>
      </p:pic>
      <p:pic>
        <p:nvPicPr>
          <p:cNvPr id="31" name="AS_G3_09_07_reading_s2">
            <a:hlinkClick r:id="" action="ppaction://media"/>
            <a:extLst>
              <a:ext uri="{FF2B5EF4-FFF2-40B4-BE49-F238E27FC236}">
                <a16:creationId xmlns:a16="http://schemas.microsoft.com/office/drawing/2014/main" id="{43AA7147-E421-99B6-7875-AA1598B136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0675" y="5581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9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1DC060-60A8-7135-4522-871F4D9BF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31496"/>
            <a:ext cx="6955200" cy="6169684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09_10_reading_s3">
            <a:hlinkClick r:id="" action="ppaction://media"/>
            <a:extLst>
              <a:ext uri="{FF2B5EF4-FFF2-40B4-BE49-F238E27FC236}">
                <a16:creationId xmlns:a16="http://schemas.microsoft.com/office/drawing/2014/main" id="{F9CE8FE2-E5A0-07E8-711F-7EBB039E2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0575" y="1044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498408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2892735"/>
            <a:ext cx="538687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573375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・不定詞 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・名詞的用法は、名詞（①主語、②動詞の目的語、③補語）の働きをし、「～すること」という意味になる。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8E24CE3-5367-08AF-9687-0CE881EED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6968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787B71-B433-07DA-9836-D780B8B7F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6968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2A886DD-B977-3A99-6191-FBE82161A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890400" cy="604687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277707D-B2FB-8F80-20DA-39859CCC6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1" y="1159001"/>
            <a:ext cx="8560800" cy="5085435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AS_G3_09_01_kihon">
            <a:hlinkClick r:id="" action="ppaction://media"/>
            <a:extLst>
              <a:ext uri="{FF2B5EF4-FFF2-40B4-BE49-F238E27FC236}">
                <a16:creationId xmlns:a16="http://schemas.microsoft.com/office/drawing/2014/main" id="{45150EE2-4799-9C9A-C9EA-D743493D0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3475" y="11590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F3EEDC3-A981-6EE8-C06D-43F02A8F16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19200" cy="4460044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5705744" y="1788094"/>
            <a:ext cx="17872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go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2453094" y="2243180"/>
            <a:ext cx="21189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6426660" y="2243180"/>
            <a:ext cx="6218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945239" y="2739732"/>
            <a:ext cx="20485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enjoy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4691499" y="2739732"/>
            <a:ext cx="19261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35BC8C-BB39-4B56-1C6F-DFCC939E363D}"/>
              </a:ext>
            </a:extLst>
          </p:cNvPr>
          <p:cNvSpPr txBox="1"/>
          <p:nvPr/>
        </p:nvSpPr>
        <p:spPr>
          <a:xfrm>
            <a:off x="5351292" y="3197157"/>
            <a:ext cx="20159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must     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A1B0CC7-CC88-DE13-0498-859035B261BD}"/>
              </a:ext>
            </a:extLst>
          </p:cNvPr>
          <p:cNvSpPr txBox="1"/>
          <p:nvPr/>
        </p:nvSpPr>
        <p:spPr>
          <a:xfrm>
            <a:off x="7869333" y="3607080"/>
            <a:ext cx="7311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5DB9B0F-B508-E21C-56D6-FF60414AD227}"/>
              </a:ext>
            </a:extLst>
          </p:cNvPr>
          <p:cNvSpPr txBox="1"/>
          <p:nvPr/>
        </p:nvSpPr>
        <p:spPr>
          <a:xfrm>
            <a:off x="588789" y="4102150"/>
            <a:ext cx="13035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protect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ECA8A39-749B-C2AC-FB4E-EA937D01A5D4}"/>
              </a:ext>
            </a:extLst>
          </p:cNvPr>
          <p:cNvSpPr txBox="1"/>
          <p:nvPr/>
        </p:nvSpPr>
        <p:spPr>
          <a:xfrm>
            <a:off x="6640109" y="4123210"/>
            <a:ext cx="20159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fish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A3B3A64-FD7A-48F4-76C4-791BBC5C2D55}"/>
              </a:ext>
            </a:extLst>
          </p:cNvPr>
          <p:cNvSpPr txBox="1"/>
          <p:nvPr/>
        </p:nvSpPr>
        <p:spPr>
          <a:xfrm>
            <a:off x="932740" y="5543111"/>
            <a:ext cx="22566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but       also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09_11_reading_s6_1">
            <a:hlinkClick r:id="" action="ppaction://media"/>
            <a:extLst>
              <a:ext uri="{FF2B5EF4-FFF2-40B4-BE49-F238E27FC236}">
                <a16:creationId xmlns:a16="http://schemas.microsoft.com/office/drawing/2014/main" id="{07824BB3-C790-ECC6-61F7-79F29349C2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29875" y="1476375"/>
            <a:ext cx="406400" cy="406400"/>
          </a:xfrm>
          <a:prstGeom prst="rect">
            <a:avLst/>
          </a:prstGeom>
        </p:spPr>
      </p:pic>
      <p:pic>
        <p:nvPicPr>
          <p:cNvPr id="9" name="AS_G3_09_11_reading_s6_1">
            <a:hlinkClick r:id="" action="ppaction://media"/>
            <a:extLst>
              <a:ext uri="{FF2B5EF4-FFF2-40B4-BE49-F238E27FC236}">
                <a16:creationId xmlns:a16="http://schemas.microsoft.com/office/drawing/2014/main" id="{54C5609A-D4D9-3C1F-8A02-E1A2E7ED1A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46461" y="204827"/>
            <a:ext cx="406400" cy="406400"/>
          </a:xfrm>
          <a:prstGeom prst="rect">
            <a:avLst/>
          </a:prstGeom>
        </p:spPr>
      </p:pic>
      <p:pic>
        <p:nvPicPr>
          <p:cNvPr id="12" name="AS_G3_09_12_reading_s6_2">
            <a:hlinkClick r:id="" action="ppaction://media"/>
            <a:extLst>
              <a:ext uri="{FF2B5EF4-FFF2-40B4-BE49-F238E27FC236}">
                <a16:creationId xmlns:a16="http://schemas.microsoft.com/office/drawing/2014/main" id="{E1FDCC8D-DF0E-3C79-078F-D1FD165AFE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0276" y="840601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0460D8E-95C5-81B2-B586-A5B92A662D9D}"/>
              </a:ext>
            </a:extLst>
          </p:cNvPr>
          <p:cNvSpPr txBox="1"/>
          <p:nvPr/>
        </p:nvSpPr>
        <p:spPr>
          <a:xfrm>
            <a:off x="1418140" y="5046559"/>
            <a:ext cx="22566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not      only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5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6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05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3" grpId="0"/>
      <p:bldP spid="14" grpId="0"/>
      <p:bldP spid="15" grpId="0"/>
      <p:bldP spid="17" grpId="0"/>
      <p:bldP spid="5" grpId="0"/>
      <p:bldP spid="24" grpId="0"/>
      <p:bldP spid="26" grpId="0"/>
      <p:bldP spid="27" grpId="0"/>
      <p:bldP spid="30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09_14_reading_s7_1">
            <a:hlinkClick r:id="" action="ppaction://media"/>
            <a:extLst>
              <a:ext uri="{FF2B5EF4-FFF2-40B4-BE49-F238E27FC236}">
                <a16:creationId xmlns:a16="http://schemas.microsoft.com/office/drawing/2014/main" id="{00C5C0AF-7FE2-442E-9881-3A4356BDC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12475" y="1438275"/>
            <a:ext cx="406400" cy="406400"/>
          </a:xfrm>
          <a:prstGeom prst="rect">
            <a:avLst/>
          </a:prstGeom>
        </p:spPr>
      </p:pic>
      <p:pic>
        <p:nvPicPr>
          <p:cNvPr id="3" name="AS_G3_09_15_reading_s7_2">
            <a:hlinkClick r:id="" action="ppaction://media"/>
            <a:extLst>
              <a:ext uri="{FF2B5EF4-FFF2-40B4-BE49-F238E27FC236}">
                <a16:creationId xmlns:a16="http://schemas.microsoft.com/office/drawing/2014/main" id="{B612E0D3-152F-F596-4F02-C9A694289A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52250" y="144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09_16_reading_s8_1">
            <a:hlinkClick r:id="" action="ppaction://media"/>
            <a:extLst>
              <a:ext uri="{FF2B5EF4-FFF2-40B4-BE49-F238E27FC236}">
                <a16:creationId xmlns:a16="http://schemas.microsoft.com/office/drawing/2014/main" id="{9736B4FC-ADA2-F95B-121B-D61ABC224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75120" y="3583022"/>
            <a:ext cx="406400" cy="406400"/>
          </a:xfrm>
          <a:prstGeom prst="rect">
            <a:avLst/>
          </a:prstGeom>
        </p:spPr>
      </p:pic>
      <p:pic>
        <p:nvPicPr>
          <p:cNvPr id="7" name="AS_G3_09_17_reading_s8_2">
            <a:hlinkClick r:id="" action="ppaction://media"/>
            <a:extLst>
              <a:ext uri="{FF2B5EF4-FFF2-40B4-BE49-F238E27FC236}">
                <a16:creationId xmlns:a16="http://schemas.microsoft.com/office/drawing/2014/main" id="{E91CAB97-ABAA-E9A8-BE5E-058A5E10BC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01288" y="42624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3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私の夢は～することです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9957F2E-7E4E-34B7-17FF-9A58B4F98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65635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FBF617F-79C9-C5C2-E562-8713F83D5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9"/>
            <a:ext cx="8712000" cy="565635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3049933" y="3353203"/>
            <a:ext cx="262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be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A3109D-1267-E70C-E5A1-F549BDAD4273}"/>
              </a:ext>
            </a:extLst>
          </p:cNvPr>
          <p:cNvSpPr txBox="1"/>
          <p:nvPr/>
        </p:nvSpPr>
        <p:spPr>
          <a:xfrm>
            <a:off x="3049932" y="4551640"/>
            <a:ext cx="262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work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C3D1772-D396-59E1-3626-33280B8B9E1B}"/>
              </a:ext>
            </a:extLst>
          </p:cNvPr>
          <p:cNvSpPr txBox="1"/>
          <p:nvPr/>
        </p:nvSpPr>
        <p:spPr>
          <a:xfrm>
            <a:off x="3049931" y="5776627"/>
            <a:ext cx="262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play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3_09_03_kihon_t_1">
            <a:hlinkClick r:id="" action="ppaction://media"/>
            <a:extLst>
              <a:ext uri="{FF2B5EF4-FFF2-40B4-BE49-F238E27FC236}">
                <a16:creationId xmlns:a16="http://schemas.microsoft.com/office/drawing/2014/main" id="{C24CB4B3-14F3-8D56-8DB7-1E6B39E371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28275" y="2733675"/>
            <a:ext cx="406400" cy="406400"/>
          </a:xfrm>
          <a:prstGeom prst="rect">
            <a:avLst/>
          </a:prstGeom>
        </p:spPr>
      </p:pic>
      <p:pic>
        <p:nvPicPr>
          <p:cNvPr id="13" name="AS_G3_09_03_kihon_t_1">
            <a:hlinkClick r:id="" action="ppaction://media"/>
            <a:extLst>
              <a:ext uri="{FF2B5EF4-FFF2-40B4-BE49-F238E27FC236}">
                <a16:creationId xmlns:a16="http://schemas.microsoft.com/office/drawing/2014/main" id="{1DFE767C-6B75-4F5A-BCCD-D31D18625B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28275" y="18298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2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9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FF80A4F-EFB2-1A8A-CFDE-AD52774F4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65635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290B27-A230-1E07-9315-A688E8A5A2CD}"/>
              </a:ext>
            </a:extLst>
          </p:cNvPr>
          <p:cNvSpPr txBox="1"/>
          <p:nvPr/>
        </p:nvSpPr>
        <p:spPr>
          <a:xfrm>
            <a:off x="3049933" y="3353203"/>
            <a:ext cx="262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be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2FE4F3-D839-2EBA-005E-654C4F6585F4}"/>
              </a:ext>
            </a:extLst>
          </p:cNvPr>
          <p:cNvSpPr txBox="1"/>
          <p:nvPr/>
        </p:nvSpPr>
        <p:spPr>
          <a:xfrm>
            <a:off x="3049932" y="4551640"/>
            <a:ext cx="262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work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002C01F-B6A3-B825-A7D3-C74020DD663C}"/>
              </a:ext>
            </a:extLst>
          </p:cNvPr>
          <p:cNvSpPr txBox="1"/>
          <p:nvPr/>
        </p:nvSpPr>
        <p:spPr>
          <a:xfrm>
            <a:off x="3049931" y="5776627"/>
            <a:ext cx="262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play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A49E14A-F79C-F90E-61BF-1591625A1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6" y="1382198"/>
            <a:ext cx="8884800" cy="277301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302136" y="5176199"/>
            <a:ext cx="871191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dream is to climb the highest mountain in the world.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09_04_kihon_t_2">
            <a:hlinkClick r:id="" action="ppaction://media"/>
            <a:extLst>
              <a:ext uri="{FF2B5EF4-FFF2-40B4-BE49-F238E27FC236}">
                <a16:creationId xmlns:a16="http://schemas.microsoft.com/office/drawing/2014/main" id="{E1678A9C-F351-B635-053B-C45BB5231C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36275" y="336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079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17125</TotalTime>
  <Words>659</Words>
  <Application>Microsoft Office PowerPoint</Application>
  <PresentationFormat>画面に合わせる (4:3)</PresentationFormat>
  <Paragraphs>116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2127</cp:revision>
  <cp:lastPrinted>2016-06-23T16:36:17Z</cp:lastPrinted>
  <dcterms:created xsi:type="dcterms:W3CDTF">2016-05-30T03:13:09Z</dcterms:created>
  <dcterms:modified xsi:type="dcterms:W3CDTF">2025-11-25T10:29:36Z</dcterms:modified>
</cp:coreProperties>
</file>