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087" r:id="rId4"/>
    <p:sldId id="2088" r:id="rId5"/>
    <p:sldId id="2089" r:id="rId6"/>
    <p:sldId id="2090" r:id="rId7"/>
    <p:sldId id="2091" r:id="rId8"/>
    <p:sldId id="2092" r:id="rId9"/>
    <p:sldId id="2093" r:id="rId10"/>
    <p:sldId id="2094" r:id="rId11"/>
    <p:sldId id="2095" r:id="rId12"/>
    <p:sldId id="2096" r:id="rId13"/>
    <p:sldId id="2097" r:id="rId14"/>
    <p:sldId id="2098" r:id="rId15"/>
    <p:sldId id="2099" r:id="rId16"/>
    <p:sldId id="2100" r:id="rId17"/>
    <p:sldId id="2101" r:id="rId18"/>
    <p:sldId id="2102" r:id="rId19"/>
    <p:sldId id="2103" r:id="rId20"/>
    <p:sldId id="2104" r:id="rId21"/>
    <p:sldId id="2105" r:id="rId22"/>
    <p:sldId id="2106" r:id="rId23"/>
    <p:sldId id="2107" r:id="rId24"/>
    <p:sldId id="2108" r:id="rId25"/>
    <p:sldId id="2109" r:id="rId26"/>
    <p:sldId id="2110" r:id="rId27"/>
    <p:sldId id="3622" r:id="rId28"/>
    <p:sldId id="4201" r:id="rId29"/>
    <p:sldId id="4202" r:id="rId30"/>
    <p:sldId id="4203" r:id="rId31"/>
    <p:sldId id="4204" r:id="rId32"/>
    <p:sldId id="4205" r:id="rId33"/>
    <p:sldId id="4206" r:id="rId34"/>
    <p:sldId id="4207" r:id="rId35"/>
    <p:sldId id="420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9_kihon_v3_win">
            <a:hlinkClick r:id="" action="ppaction://media"/>
            <a:extLst>
              <a:ext uri="{FF2B5EF4-FFF2-40B4-BE49-F238E27FC236}">
                <a16:creationId xmlns:a16="http://schemas.microsoft.com/office/drawing/2014/main" id="{5C5FA86F-708F-486D-9DC3-F70559F817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1413" y="1296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237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勝つ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9_kihon_v3_win">
            <a:hlinkClick r:id="" action="ppaction://media"/>
            <a:extLst>
              <a:ext uri="{FF2B5EF4-FFF2-40B4-BE49-F238E27FC236}">
                <a16:creationId xmlns:a16="http://schemas.microsoft.com/office/drawing/2014/main" id="{59704E43-394F-4F3D-81C1-B4B711DC23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1413" y="1296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7162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0399EE-BE1E-4A83-B5D2-A12555B6801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試合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9_kihon_v4_game">
            <a:hlinkClick r:id="" action="ppaction://media"/>
            <a:extLst>
              <a:ext uri="{FF2B5EF4-FFF2-40B4-BE49-F238E27FC236}">
                <a16:creationId xmlns:a16="http://schemas.microsoft.com/office/drawing/2014/main" id="{46D3BED8-A743-4B04-8C13-2B9E60E9ED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3750" y="16748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410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game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9_kihon_v4_game">
            <a:hlinkClick r:id="" action="ppaction://media"/>
            <a:extLst>
              <a:ext uri="{FF2B5EF4-FFF2-40B4-BE49-F238E27FC236}">
                <a16:creationId xmlns:a16="http://schemas.microsoft.com/office/drawing/2014/main" id="{54F69192-DE9A-4158-AFBE-3F278E0703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3750" y="16748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80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試合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9_kihon_v4_game">
            <a:hlinkClick r:id="" action="ppaction://media"/>
            <a:extLst>
              <a:ext uri="{FF2B5EF4-FFF2-40B4-BE49-F238E27FC236}">
                <a16:creationId xmlns:a16="http://schemas.microsoft.com/office/drawing/2014/main" id="{609B81EB-010A-4800-A329-1ED233CFEB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3750" y="16748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4909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疲れる</a:t>
              </a:r>
            </a:p>
          </p:txBody>
        </p:sp>
      </p:grpSp>
      <p:pic>
        <p:nvPicPr>
          <p:cNvPr id="2" name="G3_L9_kihon_v5_tired">
            <a:hlinkClick r:id="" action="ppaction://media"/>
            <a:extLst>
              <a:ext uri="{FF2B5EF4-FFF2-40B4-BE49-F238E27FC236}">
                <a16:creationId xmlns:a16="http://schemas.microsoft.com/office/drawing/2014/main" id="{6FB660F1-3CEA-4207-8B43-BE98170B43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038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tired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9_kihon_v5_tired">
            <a:hlinkClick r:id="" action="ppaction://media"/>
            <a:extLst>
              <a:ext uri="{FF2B5EF4-FFF2-40B4-BE49-F238E27FC236}">
                <a16:creationId xmlns:a16="http://schemas.microsoft.com/office/drawing/2014/main" id="{7F8302B9-EE66-424B-9BEB-A9C2BBEA20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038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45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疲れる</a:t>
            </a:r>
          </a:p>
        </p:txBody>
      </p:sp>
      <p:pic>
        <p:nvPicPr>
          <p:cNvPr id="6" name="G3_L9_kihon_v5_tired">
            <a:hlinkClick r:id="" action="ppaction://media"/>
            <a:extLst>
              <a:ext uri="{FF2B5EF4-FFF2-40B4-BE49-F238E27FC236}">
                <a16:creationId xmlns:a16="http://schemas.microsoft.com/office/drawing/2014/main" id="{2F844D0C-D7FC-4CF3-BEAA-2A7E41D247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038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06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駅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9_kihon_v6_station">
            <a:hlinkClick r:id="" action="ppaction://media"/>
            <a:extLst>
              <a:ext uri="{FF2B5EF4-FFF2-40B4-BE49-F238E27FC236}">
                <a16:creationId xmlns:a16="http://schemas.microsoft.com/office/drawing/2014/main" id="{D6431F53-F768-4DC6-951C-08291C3582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6788" y="642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14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station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9_kihon_v6_station">
            <a:hlinkClick r:id="" action="ppaction://media"/>
            <a:extLst>
              <a:ext uri="{FF2B5EF4-FFF2-40B4-BE49-F238E27FC236}">
                <a16:creationId xmlns:a16="http://schemas.microsoft.com/office/drawing/2014/main" id="{89C9AB4A-103F-4A09-B59A-F919B88AE5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6788" y="642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3281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9_kihon_v6_station">
            <a:hlinkClick r:id="" action="ppaction://media"/>
            <a:extLst>
              <a:ext uri="{FF2B5EF4-FFF2-40B4-BE49-F238E27FC236}">
                <a16:creationId xmlns:a16="http://schemas.microsoft.com/office/drawing/2014/main" id="{0EABF6EF-D999-4B18-B742-1B5C7D4A15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6788" y="642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806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0A07E54-A09F-4A42-9171-945AA3708E92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金持ちの</a:t>
              </a:r>
            </a:p>
          </p:txBody>
        </p:sp>
      </p:grpSp>
      <p:pic>
        <p:nvPicPr>
          <p:cNvPr id="2" name="G3_L9_kihon_v7_rich">
            <a:hlinkClick r:id="" action="ppaction://media"/>
            <a:extLst>
              <a:ext uri="{FF2B5EF4-FFF2-40B4-BE49-F238E27FC236}">
                <a16:creationId xmlns:a16="http://schemas.microsoft.com/office/drawing/2014/main" id="{C64496AB-60CC-4547-AD82-B2ABC9BC09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81063" y="876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8727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rich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9_kihon_v7_rich">
            <a:hlinkClick r:id="" action="ppaction://media"/>
            <a:extLst>
              <a:ext uri="{FF2B5EF4-FFF2-40B4-BE49-F238E27FC236}">
                <a16:creationId xmlns:a16="http://schemas.microsoft.com/office/drawing/2014/main" id="{BF61B761-BF07-4938-9682-FC00A61529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81063" y="876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3729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金持ちの</a:t>
            </a:r>
          </a:p>
        </p:txBody>
      </p:sp>
      <p:pic>
        <p:nvPicPr>
          <p:cNvPr id="5" name="G3_L9_kihon_v7_rich">
            <a:hlinkClick r:id="" action="ppaction://media"/>
            <a:extLst>
              <a:ext uri="{FF2B5EF4-FFF2-40B4-BE49-F238E27FC236}">
                <a16:creationId xmlns:a16="http://schemas.microsoft.com/office/drawing/2014/main" id="{F2485AD6-C394-472A-A2B1-8487C058D0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81063" y="876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360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</a:p>
          </p:txBody>
        </p:sp>
      </p:grpSp>
      <p:pic>
        <p:nvPicPr>
          <p:cNvPr id="4" name="G3_L9_kihon_v8_enough">
            <a:hlinkClick r:id="" action="ppaction://media"/>
            <a:extLst>
              <a:ext uri="{FF2B5EF4-FFF2-40B4-BE49-F238E27FC236}">
                <a16:creationId xmlns:a16="http://schemas.microsoft.com/office/drawing/2014/main" id="{C04A2325-7253-41E3-98FE-7813C10AA0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150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3B4E73A-E80D-1FBF-2E1B-4F856509C01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1250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927652" y="2421032"/>
            <a:ext cx="728869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enough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9_kihon_v8_enough">
            <a:hlinkClick r:id="" action="ppaction://media"/>
            <a:extLst>
              <a:ext uri="{FF2B5EF4-FFF2-40B4-BE49-F238E27FC236}">
                <a16:creationId xmlns:a16="http://schemas.microsoft.com/office/drawing/2014/main" id="{05F17EF3-5355-4996-A660-69C75C8795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150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DB671AE-E466-D9BC-C0EA-16697042B59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4296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十分な</a:t>
            </a:r>
          </a:p>
        </p:txBody>
      </p:sp>
      <p:pic>
        <p:nvPicPr>
          <p:cNvPr id="7" name="G3_L9_kihon_v8_enough">
            <a:hlinkClick r:id="" action="ppaction://media"/>
            <a:extLst>
              <a:ext uri="{FF2B5EF4-FFF2-40B4-BE49-F238E27FC236}">
                <a16:creationId xmlns:a16="http://schemas.microsoft.com/office/drawing/2014/main" id="{B9AA9A9D-20B4-49E3-AA72-811FDA553D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865188" y="1150938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2C66B-7664-4AB9-CC09-AB0922C242C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CC0F90E5-3D27-F912-62DF-45F469D4F8E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89860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93055-95CB-F61A-49C8-DEB1E4DF1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965F5C7-FCC3-D79D-E5A9-78EE14D084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3705677-C94A-CF4D-08E8-B1F123D521C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194E85F-B1E8-E7AD-0AF4-EE5ED0A03F0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3_L9_kihon_v1_visit">
            <a:hlinkClick r:id="" action="ppaction://media"/>
            <a:extLst>
              <a:ext uri="{FF2B5EF4-FFF2-40B4-BE49-F238E27FC236}">
                <a16:creationId xmlns:a16="http://schemas.microsoft.com/office/drawing/2014/main" id="{2B86E19F-1670-9D44-FE54-DAFB0FCE1C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22325" y="11953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237E93-3C3A-63BC-76C1-783EAE5E91FA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C79CADC-8C9B-325C-DBFC-A3FA4C36F33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visit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6CBD86D-F85F-E751-A0F4-98D099FD1169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を訪れる</a:t>
              </a: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EEF385-0D2D-0FC9-C413-B7C94C2F4539}"/>
              </a:ext>
            </a:extLst>
          </p:cNvPr>
          <p:cNvSpPr/>
          <p:nvPr/>
        </p:nvSpPr>
        <p:spPr>
          <a:xfrm>
            <a:off x="3175000" y="3324818"/>
            <a:ext cx="2785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040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5448B-7D7E-C246-49C4-61BDD6C9A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9B06701-C606-829C-C04E-0AFAB6FEAF2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C4EC3BF-9B25-4D12-4A2F-C02CBBEFABB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617DD27-D49E-35E5-7F51-68EF35349A0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E630A49-ED06-3E1B-36D6-8E23BFFEFB4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C45B45D-2B80-D16A-6BD1-F405AB297F9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友達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1E9A82E-6E76-ECA0-5D47-ABB98E66E96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friend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9_kihon_v2_friend">
            <a:hlinkClick r:id="" action="ppaction://media"/>
            <a:extLst>
              <a:ext uri="{FF2B5EF4-FFF2-40B4-BE49-F238E27FC236}">
                <a16:creationId xmlns:a16="http://schemas.microsoft.com/office/drawing/2014/main" id="{A31D6A6F-B200-F28A-9ADC-945B603731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66788" y="1658938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C92779C-EC03-DDB2-E8FB-99C405B4064D}"/>
              </a:ext>
            </a:extLst>
          </p:cNvPr>
          <p:cNvSpPr/>
          <p:nvPr/>
        </p:nvSpPr>
        <p:spPr>
          <a:xfrm>
            <a:off x="2616200" y="3591485"/>
            <a:ext cx="39032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803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9_kihon_v1_visit">
            <a:hlinkClick r:id="" action="ppaction://media"/>
            <a:extLst>
              <a:ext uri="{FF2B5EF4-FFF2-40B4-BE49-F238E27FC236}">
                <a16:creationId xmlns:a16="http://schemas.microsoft.com/office/drawing/2014/main" id="{660AD3EE-72F1-46C1-99FE-F72648070C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1953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8C21A0C-6D1F-776D-5BF0-8925D0C6A3DB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9BE36E3-4B47-C2A7-CB82-D1A7163CE52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FD82099-20AF-1324-7DC3-C5FAD8FEBEC5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を訪れる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12828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98A71-5146-94FD-BC35-CB2073C6F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6D1891-2BD8-7DD6-182E-A7A2C404D25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6D93C63-20EA-A2B7-9C37-AEF7FD0E655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7BFAD9E-89FF-724F-DD6C-80480A7BCE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D001706-015C-D9E4-2669-F59C49D32F9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43DD226-E8AF-D8E4-7FCC-DFE301559ED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勝つ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95205B-7037-0AA7-F686-00B118CEE0D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9_kihon_v3_win">
            <a:hlinkClick r:id="" action="ppaction://media"/>
            <a:extLst>
              <a:ext uri="{FF2B5EF4-FFF2-40B4-BE49-F238E27FC236}">
                <a16:creationId xmlns:a16="http://schemas.microsoft.com/office/drawing/2014/main" id="{BEE608D0-1CE1-8292-5D1D-9646FC7407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1413" y="1296988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861E05-F55C-CBC1-0339-EA1DF353DE0D}"/>
              </a:ext>
            </a:extLst>
          </p:cNvPr>
          <p:cNvSpPr/>
          <p:nvPr/>
        </p:nvSpPr>
        <p:spPr>
          <a:xfrm>
            <a:off x="3296873" y="35009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8795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D59EC-6724-EE5D-E620-C2EF5B291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A1CD36-09DD-466C-55ED-D7980DF617E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DAD77A5-545D-843E-50D9-6A215378BA0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3D549FC-4681-3B33-3D26-7972BAD4EE8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1BDB4D-E232-6EE7-948E-35B7F34ED36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90354FA-8B57-AA42-EDA8-714B81601F3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試合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7189599-812F-D293-A557-71828916124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game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9_kihon_v4_game">
            <a:hlinkClick r:id="" action="ppaction://media"/>
            <a:extLst>
              <a:ext uri="{FF2B5EF4-FFF2-40B4-BE49-F238E27FC236}">
                <a16:creationId xmlns:a16="http://schemas.microsoft.com/office/drawing/2014/main" id="{C191E0A1-66D7-C1D8-63B1-5D58B62849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93750" y="1674813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7F7E801-A398-B6FC-7F76-9BA875BF88BF}"/>
              </a:ext>
            </a:extLst>
          </p:cNvPr>
          <p:cNvSpPr/>
          <p:nvPr/>
        </p:nvSpPr>
        <p:spPr>
          <a:xfrm>
            <a:off x="2743200" y="3519516"/>
            <a:ext cx="36492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268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8D64F-0693-5BD7-9146-CDC39F0AF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0C5ACAA-1889-7F03-271A-8CF03140D12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B0AC671-8786-799A-A6CD-0A7DABFFDA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E5E5B00-AED7-4350-F931-6EDFBFAD67A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D98588C-2D70-F251-5B73-FCF94A43B47E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0BCB749-04E1-62BD-2EE1-A216D61D076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tired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6FD41C9-5028-03D4-38F6-91F12DF2D3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疲れる</a:t>
              </a:r>
            </a:p>
          </p:txBody>
        </p:sp>
      </p:grpSp>
      <p:pic>
        <p:nvPicPr>
          <p:cNvPr id="2" name="G3_L9_kihon_v5_tired">
            <a:hlinkClick r:id="" action="ppaction://media"/>
            <a:extLst>
              <a:ext uri="{FF2B5EF4-FFF2-40B4-BE49-F238E27FC236}">
                <a16:creationId xmlns:a16="http://schemas.microsoft.com/office/drawing/2014/main" id="{1B865869-CB5E-6052-81A6-A53F846187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8038" y="10064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2E005A-B015-F461-6DFB-AAC0E5348593}"/>
              </a:ext>
            </a:extLst>
          </p:cNvPr>
          <p:cNvSpPr/>
          <p:nvPr/>
        </p:nvSpPr>
        <p:spPr>
          <a:xfrm>
            <a:off x="2946400" y="3437462"/>
            <a:ext cx="32428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511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5CDB3-6E96-33A1-8BB0-BB4C68B27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D1F651E-9819-BECC-4E25-57A668A4C60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DA78B2-2BE2-8281-7C73-D4A3C5C935E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3C04C9C-166E-394C-D293-0C33BB6078C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62FD81D-506C-7D0D-8923-8F56D15CAC9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2648E3E-1382-3569-F488-AD8A65EF062F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station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714CE37-7B5C-98AD-C227-98111A62078D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駅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9_kihon_v6_station">
            <a:hlinkClick r:id="" action="ppaction://media"/>
            <a:extLst>
              <a:ext uri="{FF2B5EF4-FFF2-40B4-BE49-F238E27FC236}">
                <a16:creationId xmlns:a16="http://schemas.microsoft.com/office/drawing/2014/main" id="{F0CB4ED5-8472-24FC-A04A-5885BD2694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66788" y="642938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BFE6EB4-2FB1-03ED-0BF2-E861058B296A}"/>
              </a:ext>
            </a:extLst>
          </p:cNvPr>
          <p:cNvSpPr/>
          <p:nvPr/>
        </p:nvSpPr>
        <p:spPr>
          <a:xfrm>
            <a:off x="2374900" y="3823671"/>
            <a:ext cx="43858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8694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D490A-E7C8-CEAB-94AA-A4EC8247C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CA34D8D-86A8-841F-24A7-BB5E5B02B96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E21F82F-DFC5-9DD7-A192-D4F63F9B34D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5BF48A4-4E88-4B40-587F-BD23AB6925E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EC80EA7-611F-46A1-C346-8CF702DFC3E1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22D05C8-56D5-2005-AE60-F2922E0791F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rich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F2850AC-C3B2-FEFD-BBB1-7D2BDDCECCB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金持ちの</a:t>
              </a:r>
            </a:p>
          </p:txBody>
        </p:sp>
      </p:grpSp>
      <p:pic>
        <p:nvPicPr>
          <p:cNvPr id="2" name="G3_L9_kihon_v7_rich">
            <a:hlinkClick r:id="" action="ppaction://media"/>
            <a:extLst>
              <a:ext uri="{FF2B5EF4-FFF2-40B4-BE49-F238E27FC236}">
                <a16:creationId xmlns:a16="http://schemas.microsoft.com/office/drawing/2014/main" id="{CB17DF96-DDBE-F0CB-8282-5E3C2BC985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81063" y="876300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95C35E3-AA61-AC0A-A237-8CF722EC289C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1662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89942-5E06-CCA3-5A74-9E56F9600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BA65395-5E66-93C6-B231-1DD778CA2E3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69E5BD4-ABEC-541D-FF93-97A053D34F8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18140B5-F5EC-C09E-3580-5E39854DDED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5030FDD-C33E-9ED0-96E9-900E82FD0237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397E103-A1AC-E96B-4B05-89DE11D3C6BD}"/>
                </a:ext>
              </a:extLst>
            </p:cNvPr>
            <p:cNvSpPr txBox="1"/>
            <p:nvPr/>
          </p:nvSpPr>
          <p:spPr>
            <a:xfrm>
              <a:off x="812800" y="4007635"/>
              <a:ext cx="7518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enough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DC278A5-6B58-0542-B063-E10832278766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</a:p>
          </p:txBody>
        </p:sp>
      </p:grpSp>
      <p:pic>
        <p:nvPicPr>
          <p:cNvPr id="4" name="G3_L9_kihon_v8_enough">
            <a:hlinkClick r:id="" action="ppaction://media"/>
            <a:extLst>
              <a:ext uri="{FF2B5EF4-FFF2-40B4-BE49-F238E27FC236}">
                <a16:creationId xmlns:a16="http://schemas.microsoft.com/office/drawing/2014/main" id="{D1C27019-E27F-9D1E-4382-1BAE4070DA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5188" y="1150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35D47C1-89A3-DD9C-2C4E-663800C331C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88FFF88-C191-304B-E6AE-DA0A8F6C78F5}"/>
              </a:ext>
            </a:extLst>
          </p:cNvPr>
          <p:cNvSpPr/>
          <p:nvPr/>
        </p:nvSpPr>
        <p:spPr>
          <a:xfrm>
            <a:off x="2197100" y="3437462"/>
            <a:ext cx="47414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1043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9_kihon_v1_visit">
            <a:hlinkClick r:id="" action="ppaction://media"/>
            <a:extLst>
              <a:ext uri="{FF2B5EF4-FFF2-40B4-BE49-F238E27FC236}">
                <a16:creationId xmlns:a16="http://schemas.microsoft.com/office/drawing/2014/main" id="{2AA7252F-C568-4B48-B27E-5D77CAB8C9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195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45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3_L9_kihon_v1_visit">
            <a:hlinkClick r:id="" action="ppaction://media"/>
            <a:extLst>
              <a:ext uri="{FF2B5EF4-FFF2-40B4-BE49-F238E27FC236}">
                <a16:creationId xmlns:a16="http://schemas.microsoft.com/office/drawing/2014/main" id="{EBFAC7CC-4FF1-4ED1-9054-7E4357408B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1953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1A95ADA-2FD1-6359-5A1F-4672D1238674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を訪れる</a:t>
            </a:r>
          </a:p>
        </p:txBody>
      </p:sp>
    </p:spTree>
    <p:extLst>
      <p:ext uri="{BB962C8B-B14F-4D97-AF65-F5344CB8AC3E}">
        <p14:creationId xmlns:p14="http://schemas.microsoft.com/office/powerpoint/2010/main" val="2957289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94BE0C9-16CF-4B31-AF6D-FA6D48FE039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9494C24-3A31-4878-A408-B1410A47C9A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友達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3DBCF93-B16C-42FF-B719-E647FE0638A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9_kihon_v2_friend">
            <a:hlinkClick r:id="" action="ppaction://media"/>
            <a:extLst>
              <a:ext uri="{FF2B5EF4-FFF2-40B4-BE49-F238E27FC236}">
                <a16:creationId xmlns:a16="http://schemas.microsoft.com/office/drawing/2014/main" id="{3252142D-4AFD-47D8-BBA5-7C61B6C14D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6788" y="1658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371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friend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9_kihon_v2_friend">
            <a:hlinkClick r:id="" action="ppaction://media"/>
            <a:extLst>
              <a:ext uri="{FF2B5EF4-FFF2-40B4-BE49-F238E27FC236}">
                <a16:creationId xmlns:a16="http://schemas.microsoft.com/office/drawing/2014/main" id="{4F8AF4D5-B837-4BD3-BECA-0C149ED3A7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6788" y="1658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8616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CBD3230-A5E0-4523-858B-2414DE2192B5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友達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9_kihon_v2_friend">
            <a:hlinkClick r:id="" action="ppaction://media"/>
            <a:extLst>
              <a:ext uri="{FF2B5EF4-FFF2-40B4-BE49-F238E27FC236}">
                <a16:creationId xmlns:a16="http://schemas.microsoft.com/office/drawing/2014/main" id="{690754A3-8545-4267-8DFC-D69FA1747F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6788" y="1658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379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0399EE-BE1E-4A83-B5D2-A12555B6801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勝つ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9_kihon_v3_win">
            <a:hlinkClick r:id="" action="ppaction://media"/>
            <a:extLst>
              <a:ext uri="{FF2B5EF4-FFF2-40B4-BE49-F238E27FC236}">
                <a16:creationId xmlns:a16="http://schemas.microsoft.com/office/drawing/2014/main" id="{93ECD561-19C1-4200-A8E0-CEF346B55D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1413" y="1296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8329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17444</TotalTime>
  <Words>141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2128</cp:revision>
  <cp:lastPrinted>2016-06-23T16:36:17Z</cp:lastPrinted>
  <dcterms:created xsi:type="dcterms:W3CDTF">2016-05-30T03:13:09Z</dcterms:created>
  <dcterms:modified xsi:type="dcterms:W3CDTF">2025-11-25T10:40:43Z</dcterms:modified>
</cp:coreProperties>
</file>