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5"/>
  </p:notesMasterIdLst>
  <p:handoutMasterIdLst>
    <p:handoutMasterId r:id="rId46"/>
  </p:handoutMasterIdLst>
  <p:sldIdLst>
    <p:sldId id="3624" r:id="rId2"/>
    <p:sldId id="3625" r:id="rId3"/>
    <p:sldId id="3540" r:id="rId4"/>
    <p:sldId id="3541" r:id="rId5"/>
    <p:sldId id="3542" r:id="rId6"/>
    <p:sldId id="4214" r:id="rId7"/>
    <p:sldId id="4215" r:id="rId8"/>
    <p:sldId id="4216" r:id="rId9"/>
    <p:sldId id="3528" r:id="rId10"/>
    <p:sldId id="3529" r:id="rId11"/>
    <p:sldId id="3530" r:id="rId12"/>
    <p:sldId id="4217" r:id="rId13"/>
    <p:sldId id="4218" r:id="rId14"/>
    <p:sldId id="4219" r:id="rId15"/>
    <p:sldId id="4220" r:id="rId16"/>
    <p:sldId id="4221" r:id="rId17"/>
    <p:sldId id="4222" r:id="rId18"/>
    <p:sldId id="4223" r:id="rId19"/>
    <p:sldId id="4224" r:id="rId20"/>
    <p:sldId id="4225" r:id="rId21"/>
    <p:sldId id="4226" r:id="rId22"/>
    <p:sldId id="4227" r:id="rId23"/>
    <p:sldId id="4228" r:id="rId24"/>
    <p:sldId id="4229" r:id="rId25"/>
    <p:sldId id="4230" r:id="rId26"/>
    <p:sldId id="4231" r:id="rId27"/>
    <p:sldId id="4232" r:id="rId28"/>
    <p:sldId id="4233" r:id="rId29"/>
    <p:sldId id="4234" r:id="rId30"/>
    <p:sldId id="4235" r:id="rId31"/>
    <p:sldId id="4236" r:id="rId32"/>
    <p:sldId id="4237" r:id="rId33"/>
    <p:sldId id="3646" r:id="rId34"/>
    <p:sldId id="4238" r:id="rId35"/>
    <p:sldId id="4239" r:id="rId36"/>
    <p:sldId id="4240" r:id="rId37"/>
    <p:sldId id="4241" r:id="rId38"/>
    <p:sldId id="4242" r:id="rId39"/>
    <p:sldId id="4243" r:id="rId40"/>
    <p:sldId id="4244" r:id="rId41"/>
    <p:sldId id="4245" r:id="rId42"/>
    <p:sldId id="4246" r:id="rId43"/>
    <p:sldId id="4247" r:id="rId44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3399"/>
    <a:srgbClr val="0043C8"/>
    <a:srgbClr val="005C2A"/>
    <a:srgbClr val="CC3399"/>
    <a:srgbClr val="00FF00"/>
    <a:srgbClr val="F8CBAD"/>
    <a:srgbClr val="FFFF8B"/>
    <a:srgbClr val="B4FEB4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4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handoutMaster" Target="handoutMasters/handout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2025/11/25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media" Target="../media/media12.mp3"/><Relationship Id="rId7" Type="http://schemas.openxmlformats.org/officeDocument/2006/relationships/image" Target="../media/image1.png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2.mp3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8D90DC5-4835-7B71-E913-5EE9CAC032D1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network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network">
            <a:hlinkClick r:id="" action="ppaction://media"/>
            <a:extLst>
              <a:ext uri="{FF2B5EF4-FFF2-40B4-BE49-F238E27FC236}">
                <a16:creationId xmlns:a16="http://schemas.microsoft.com/office/drawing/2014/main" id="{B4EF2B21-7D88-7E22-6567-30AE1106D8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99237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網状組織</a:t>
            </a:r>
          </a:p>
        </p:txBody>
      </p:sp>
      <p:pic>
        <p:nvPicPr>
          <p:cNvPr id="2" name="network">
            <a:hlinkClick r:id="" action="ppaction://media"/>
            <a:extLst>
              <a:ext uri="{FF2B5EF4-FFF2-40B4-BE49-F238E27FC236}">
                <a16:creationId xmlns:a16="http://schemas.microsoft.com/office/drawing/2014/main" id="{B4233A3C-F78D-F1C4-D3DA-D4E811C427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945194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FF1E27-8ED7-812F-AA20-ED9CD268F25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BD3593B6-6F6F-58F4-7794-F41FE08B6C6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C8D1AD90-4065-53C1-60B1-93F8B64CE6CE}"/>
              </a:ext>
            </a:extLst>
          </p:cNvPr>
          <p:cNvGrpSpPr/>
          <p:nvPr/>
        </p:nvGrpSpPr>
        <p:grpSpPr>
          <a:xfrm>
            <a:off x="0" y="1717475"/>
            <a:ext cx="9144000" cy="3423050"/>
            <a:chOff x="0" y="1747161"/>
            <a:chExt cx="9144000" cy="34230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8037F80-2986-19DC-FD51-9CCCC82AAD1E}"/>
                </a:ext>
              </a:extLst>
            </p:cNvPr>
            <p:cNvSpPr txBox="1"/>
            <p:nvPr/>
          </p:nvSpPr>
          <p:spPr>
            <a:xfrm>
              <a:off x="0" y="4062215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[b----] [v-----]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9CD65BE8-6879-AA49-C0E0-E5F34B1CAEC7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血管</a:t>
              </a:r>
            </a:p>
          </p:txBody>
        </p:sp>
      </p:grpSp>
      <p:pic>
        <p:nvPicPr>
          <p:cNvPr id="3" name="blood vessel">
            <a:hlinkClick r:id="" action="ppaction://media"/>
            <a:extLst>
              <a:ext uri="{FF2B5EF4-FFF2-40B4-BE49-F238E27FC236}">
                <a16:creationId xmlns:a16="http://schemas.microsoft.com/office/drawing/2014/main" id="{84F78C60-AD18-C1B3-9CE7-6593F4FDE4E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652246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53FC15B-C5D3-80FA-F1B8-79413A6A8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48216BF-52CF-1D97-737C-6465AED28C2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B364571-4B2B-9D66-1432-DBC25831C47E}"/>
              </a:ext>
            </a:extLst>
          </p:cNvPr>
          <p:cNvSpPr txBox="1"/>
          <p:nvPr/>
        </p:nvSpPr>
        <p:spPr>
          <a:xfrm>
            <a:off x="318052" y="2705725"/>
            <a:ext cx="85078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blood vessel</a:t>
            </a:r>
            <a:endParaRPr kumimoji="1" lang="ja-JP" altLang="en-US" sz="8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lood vessel">
            <a:hlinkClick r:id="" action="ppaction://media"/>
            <a:extLst>
              <a:ext uri="{FF2B5EF4-FFF2-40B4-BE49-F238E27FC236}">
                <a16:creationId xmlns:a16="http://schemas.microsoft.com/office/drawing/2014/main" id="{6CF5BE69-0287-4880-27ED-35F09C2A0D4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371851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50175E-F055-145A-E893-ACC0FD85C03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B26FDF2-8F38-75F6-F304-68C421DA05F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69251D1-97D8-8D2A-2346-15E524D980A0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血管</a:t>
            </a:r>
          </a:p>
        </p:txBody>
      </p:sp>
      <p:pic>
        <p:nvPicPr>
          <p:cNvPr id="5" name="blood vessel">
            <a:hlinkClick r:id="" action="ppaction://media"/>
            <a:extLst>
              <a:ext uri="{FF2B5EF4-FFF2-40B4-BE49-F238E27FC236}">
                <a16:creationId xmlns:a16="http://schemas.microsoft.com/office/drawing/2014/main" id="{9A82AED7-F546-00C8-EDD0-A41FB6B3E1F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335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7468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EA2AD3-AEDB-3821-F085-96F9FA433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7C584D60-95B8-4567-8038-A2FE612FD4C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CDD0F368-173C-0A71-FACC-34A9C30E1AD4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E8A8FCC2-4A93-679C-F26D-2874D490CE4A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4F4EFD7-CB38-C4D5-B937-03368A6CCF3B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放出する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release">
            <a:hlinkClick r:id="" action="ppaction://media"/>
            <a:extLst>
              <a:ext uri="{FF2B5EF4-FFF2-40B4-BE49-F238E27FC236}">
                <a16:creationId xmlns:a16="http://schemas.microsoft.com/office/drawing/2014/main" id="{0053A91F-3A5E-4BD2-00E0-DE2E0082B6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67814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5DA2D-62A5-41EF-0ECF-4DD54FA79A1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E388A70E-C472-38F8-4EDF-45AA6AE7478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3C14C8C-FB49-551E-244A-8A2B55C51023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release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elease">
            <a:hlinkClick r:id="" action="ppaction://media"/>
            <a:extLst>
              <a:ext uri="{FF2B5EF4-FFF2-40B4-BE49-F238E27FC236}">
                <a16:creationId xmlns:a16="http://schemas.microsoft.com/office/drawing/2014/main" id="{744BB2B8-F77D-1377-449B-C7FEA371FC4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4009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2C7AD-E9A1-F497-7584-0E1EB39E6F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C73B1C2-8EC9-04F5-23D7-88BE667D173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7C9F723-08E3-20E1-1533-B79BDC19163C}"/>
              </a:ext>
            </a:extLst>
          </p:cNvPr>
          <p:cNvSpPr txBox="1"/>
          <p:nvPr/>
        </p:nvSpPr>
        <p:spPr>
          <a:xfrm>
            <a:off x="815009" y="2090172"/>
            <a:ext cx="7513983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を</a:t>
            </a:r>
            <a:endParaRPr kumimoji="1" lang="en-US" altLang="ja-JP" sz="72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放出する</a:t>
            </a:r>
            <a:endParaRPr kumimoji="1" lang="ja-JP" altLang="en-US" sz="6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release">
            <a:hlinkClick r:id="" action="ppaction://media"/>
            <a:extLst>
              <a:ext uri="{FF2B5EF4-FFF2-40B4-BE49-F238E27FC236}">
                <a16:creationId xmlns:a16="http://schemas.microsoft.com/office/drawing/2014/main" id="{FC91FC8C-B97D-E4CA-31A2-5776D053F53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30250" y="14684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03451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226C94-A6B0-D323-9213-761D6EDD1DE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07DF103D-10AE-D6AB-48C8-4E283B7FCF0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F3099918-F67C-D8AC-4257-C6DED815CF55}"/>
              </a:ext>
            </a:extLst>
          </p:cNvPr>
          <p:cNvGrpSpPr/>
          <p:nvPr/>
        </p:nvGrpSpPr>
        <p:grpSpPr>
          <a:xfrm>
            <a:off x="0" y="1671309"/>
            <a:ext cx="9144000" cy="3515383"/>
            <a:chOff x="0" y="1747161"/>
            <a:chExt cx="9144000" cy="351538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43C488C9-5251-DC85-AD7E-230BA762F73E}"/>
                </a:ext>
              </a:extLst>
            </p:cNvPr>
            <p:cNvSpPr txBox="1"/>
            <p:nvPr/>
          </p:nvSpPr>
          <p:spPr>
            <a:xfrm>
              <a:off x="0" y="406221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[b---] [h---]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A984A28C-6BDB-84F6-4C9B-D9FAD0AEC18C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体熱</a:t>
              </a:r>
            </a:p>
          </p:txBody>
        </p:sp>
      </p:grpSp>
      <p:pic>
        <p:nvPicPr>
          <p:cNvPr id="3" name="body heat">
            <a:hlinkClick r:id="" action="ppaction://media"/>
            <a:extLst>
              <a:ext uri="{FF2B5EF4-FFF2-40B4-BE49-F238E27FC236}">
                <a16:creationId xmlns:a16="http://schemas.microsoft.com/office/drawing/2014/main" id="{799A9C5E-24A4-A7DE-AE1A-4A224435CA5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922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110971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8F46D9A-FF91-4B7A-A20D-1B7153B9BC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1BC774-61A7-DAAE-B52C-277ACDEC22C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57842BA3-383F-3FDA-0172-19F6C0053B4C}"/>
              </a:ext>
            </a:extLst>
          </p:cNvPr>
          <p:cNvSpPr txBox="1"/>
          <p:nvPr/>
        </p:nvSpPr>
        <p:spPr>
          <a:xfrm>
            <a:off x="318052" y="2574920"/>
            <a:ext cx="850789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body heat</a:t>
            </a:r>
            <a:endParaRPr kumimoji="1" lang="ja-JP" altLang="en-US" sz="10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ody heat">
            <a:hlinkClick r:id="" action="ppaction://media"/>
            <a:extLst>
              <a:ext uri="{FF2B5EF4-FFF2-40B4-BE49-F238E27FC236}">
                <a16:creationId xmlns:a16="http://schemas.microsoft.com/office/drawing/2014/main" id="{8AD2A345-3AD1-3DCC-C98B-C824694B5C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922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042445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462694-3F7D-FFD0-3EA3-AE87452AF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8064336-C610-EA2A-ABF9-4236BA13567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CDADAE62-9001-E409-35B3-9605A34FB483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体熱</a:t>
            </a:r>
          </a:p>
        </p:txBody>
      </p:sp>
      <p:pic>
        <p:nvPicPr>
          <p:cNvPr id="5" name="body heat">
            <a:hlinkClick r:id="" action="ppaction://media"/>
            <a:extLst>
              <a:ext uri="{FF2B5EF4-FFF2-40B4-BE49-F238E27FC236}">
                <a16:creationId xmlns:a16="http://schemas.microsoft.com/office/drawing/2014/main" id="{EC6CDB20-44DF-6C09-22C6-C4F10C25C67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04850" y="9223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4429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汗をかく</a:t>
              </a:r>
            </a:p>
          </p:txBody>
        </p:sp>
      </p:grpSp>
      <p:pic>
        <p:nvPicPr>
          <p:cNvPr id="3" name="sweat">
            <a:hlinkClick r:id="" action="ppaction://media"/>
            <a:extLst>
              <a:ext uri="{FF2B5EF4-FFF2-40B4-BE49-F238E27FC236}">
                <a16:creationId xmlns:a16="http://schemas.microsoft.com/office/drawing/2014/main" id="{402D88FB-43A8-836A-BD2C-CE96E1D6A9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1106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644363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321005"/>
            <a:ext cx="834887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sweat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sweat">
            <a:hlinkClick r:id="" action="ppaction://media"/>
            <a:extLst>
              <a:ext uri="{FF2B5EF4-FFF2-40B4-BE49-F238E27FC236}">
                <a16:creationId xmlns:a16="http://schemas.microsoft.com/office/drawing/2014/main" id="{5A3913B5-8992-11E6-329F-930BFE9EE7F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1106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59330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汗をかく</a:t>
            </a:r>
          </a:p>
        </p:txBody>
      </p:sp>
      <p:pic>
        <p:nvPicPr>
          <p:cNvPr id="2" name="sweat">
            <a:hlinkClick r:id="" action="ppaction://media"/>
            <a:extLst>
              <a:ext uri="{FF2B5EF4-FFF2-40B4-BE49-F238E27FC236}">
                <a16:creationId xmlns:a16="http://schemas.microsoft.com/office/drawing/2014/main" id="{2E8A4460-35C7-D2A3-E550-B74CB7ADD34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612775" y="11064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206089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D1ADC4-5590-BE14-4F04-159BC6462E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AFD5F8C5-1B9E-CC9C-F909-D5408657146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5238D40-3377-FB2C-930F-2B12475A49F6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CB00109F-00EE-B304-BCDE-1913F66ED0C6}"/>
                </a:ext>
              </a:extLst>
            </p:cNvPr>
            <p:cNvSpPr txBox="1"/>
            <p:nvPr/>
          </p:nvSpPr>
          <p:spPr>
            <a:xfrm>
              <a:off x="1057013" y="4007635"/>
              <a:ext cx="70299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950CD9CA-8CA5-8A3E-7FB6-E3FA2DBAA2C3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呼吸する</a:t>
              </a:r>
            </a:p>
          </p:txBody>
        </p:sp>
      </p:grpSp>
      <p:pic>
        <p:nvPicPr>
          <p:cNvPr id="3" name="breathe">
            <a:hlinkClick r:id="" action="ppaction://media"/>
            <a:extLst>
              <a:ext uri="{FF2B5EF4-FFF2-40B4-BE49-F238E27FC236}">
                <a16:creationId xmlns:a16="http://schemas.microsoft.com/office/drawing/2014/main" id="{4C3911DE-EDA0-6373-5110-83F43DF448F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366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544875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2EDD18-FB2F-4978-0E77-139D591B70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9BE3286-8167-40EB-67BB-2D587A8460F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16A3A12-3E37-66F1-AA97-8B21287B9E9A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breathe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breathe">
            <a:hlinkClick r:id="" action="ppaction://media"/>
            <a:extLst>
              <a:ext uri="{FF2B5EF4-FFF2-40B4-BE49-F238E27FC236}">
                <a16:creationId xmlns:a16="http://schemas.microsoft.com/office/drawing/2014/main" id="{31A93440-5737-0F27-EE79-A942A380C99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366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66134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9420D1-3CE7-A61F-416F-4F2339CD9C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4F2D341-631B-A211-4E77-CF44645E2E3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C974C3B-435A-119A-A18D-641A8791563D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呼吸する</a:t>
            </a:r>
          </a:p>
        </p:txBody>
      </p:sp>
      <p:pic>
        <p:nvPicPr>
          <p:cNvPr id="2" name="breathe">
            <a:hlinkClick r:id="" action="ppaction://media"/>
            <a:extLst>
              <a:ext uri="{FF2B5EF4-FFF2-40B4-BE49-F238E27FC236}">
                <a16:creationId xmlns:a16="http://schemas.microsoft.com/office/drawing/2014/main" id="{17FF475C-549F-30D9-8CEE-29CE9C9D359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1050" y="13668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54751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CE00A2-05AB-AC3B-A67D-150176920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AA903C-2301-B582-C630-3E8FF47E309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CE1212F-97FA-907E-CC40-4E8593AC8810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7E62E6C2-4BCF-41BD-DB40-77D8B8313833}"/>
                </a:ext>
              </a:extLst>
            </p:cNvPr>
            <p:cNvSpPr txBox="1"/>
            <p:nvPr/>
          </p:nvSpPr>
          <p:spPr>
            <a:xfrm>
              <a:off x="1057013" y="4007635"/>
              <a:ext cx="70299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D555FB7-9C53-8A3B-2A1F-58CE0D9705F2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幸いにも</a:t>
              </a:r>
            </a:p>
          </p:txBody>
        </p:sp>
      </p:grpSp>
      <p:pic>
        <p:nvPicPr>
          <p:cNvPr id="3" name="luckily">
            <a:hlinkClick r:id="" action="ppaction://media"/>
            <a:extLst>
              <a:ext uri="{FF2B5EF4-FFF2-40B4-BE49-F238E27FC236}">
                <a16:creationId xmlns:a16="http://schemas.microsoft.com/office/drawing/2014/main" id="{04B9AA79-0298-5118-5FEF-6557D9FE787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2788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7771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69E040E-0AC2-ABBC-4CBD-2BD300511E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1C3420A-A009-ADF4-C402-871B8705C9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4044F6-6E50-B6A2-11F9-5B1249FEB336}"/>
              </a:ext>
            </a:extLst>
          </p:cNvPr>
          <p:cNvSpPr txBox="1"/>
          <p:nvPr/>
        </p:nvSpPr>
        <p:spPr>
          <a:xfrm>
            <a:off x="397565" y="2321005"/>
            <a:ext cx="834887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luckily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luckily">
            <a:hlinkClick r:id="" action="ppaction://media"/>
            <a:extLst>
              <a:ext uri="{FF2B5EF4-FFF2-40B4-BE49-F238E27FC236}">
                <a16:creationId xmlns:a16="http://schemas.microsoft.com/office/drawing/2014/main" id="{D54F5CE7-33B2-29C5-09A1-6ACEDB1ECA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2788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49923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6FD115-A215-0DC2-E489-B47BD8A036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BF4E8148-6AC5-96A4-F07B-64E0DDE06C2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25DC24-BDF6-461C-00F0-F1E2D05AEF7A}"/>
              </a:ext>
            </a:extLst>
          </p:cNvPr>
          <p:cNvSpPr txBox="1"/>
          <p:nvPr/>
        </p:nvSpPr>
        <p:spPr>
          <a:xfrm>
            <a:off x="206478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幸いにも</a:t>
            </a:r>
          </a:p>
        </p:txBody>
      </p:sp>
      <p:pic>
        <p:nvPicPr>
          <p:cNvPr id="2" name="luckily">
            <a:hlinkClick r:id="" action="ppaction://media"/>
            <a:extLst>
              <a:ext uri="{FF2B5EF4-FFF2-40B4-BE49-F238E27FC236}">
                <a16:creationId xmlns:a16="http://schemas.microsoft.com/office/drawing/2014/main" id="{6A24FB19-A2D3-A2D7-CBD3-EC0F2DB3647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12788" y="145891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2658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8" y="1536175"/>
            <a:ext cx="7513984" cy="3662541"/>
            <a:chOff x="815008" y="1791644"/>
            <a:chExt cx="7513984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815008" y="4007635"/>
              <a:ext cx="751398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ゾウ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lephant">
            <a:hlinkClick r:id="" action="ppaction://media"/>
            <a:extLst>
              <a:ext uri="{FF2B5EF4-FFF2-40B4-BE49-F238E27FC236}">
                <a16:creationId xmlns:a16="http://schemas.microsoft.com/office/drawing/2014/main" id="{520623D9-7D34-EA2E-93D8-49E9B595FC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8988" y="16271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8951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1764B45C-D5D0-4383-AEE7-F94A2E06CCE8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行動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2F1FE77B-53DB-28C6-733B-A8030A63E578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ction">
            <a:hlinkClick r:id="" action="ppaction://media"/>
            <a:extLst>
              <a:ext uri="{FF2B5EF4-FFF2-40B4-BE49-F238E27FC236}">
                <a16:creationId xmlns:a16="http://schemas.microsoft.com/office/drawing/2014/main" id="{1040EF47-651E-F182-5E8D-713DD9B060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9183808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463826" y="2321005"/>
            <a:ext cx="821634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action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A9EF8966-9263-0A12-E640-0623FD438693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action">
            <a:hlinkClick r:id="" action="ppaction://media"/>
            <a:extLst>
              <a:ext uri="{FF2B5EF4-FFF2-40B4-BE49-F238E27FC236}">
                <a16:creationId xmlns:a16="http://schemas.microsoft.com/office/drawing/2014/main" id="{435A0099-1F48-7B67-2972-CE9397ACA4E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969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2446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行動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F4034B6-19BC-E459-9DD2-3016FB4196E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0416F1C3-037C-4D1D-575F-D7763C511B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pic>
        <p:nvPicPr>
          <p:cNvPr id="6" name="action">
            <a:hlinkClick r:id="" action="ppaction://media"/>
            <a:extLst>
              <a:ext uri="{FF2B5EF4-FFF2-40B4-BE49-F238E27FC236}">
                <a16:creationId xmlns:a16="http://schemas.microsoft.com/office/drawing/2014/main" id="{786E61ED-072F-AEAE-C757-5DC45D6F123D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796925" y="14922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4213636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093583-D4CB-C083-F968-575158AC23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E84149C-6794-EF8B-8B32-9D1365E7B67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9FFF09A-D060-A834-F638-3A13D180BD7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BA672A4-76E9-A040-1657-DF9F504C6E0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C561CD0-7C96-64FB-B97B-B4CDC6CA6CA0}"/>
              </a:ext>
            </a:extLst>
          </p:cNvPr>
          <p:cNvGrpSpPr/>
          <p:nvPr/>
        </p:nvGrpSpPr>
        <p:grpSpPr>
          <a:xfrm>
            <a:off x="604007" y="1536175"/>
            <a:ext cx="7935986" cy="3662541"/>
            <a:chOff x="604007" y="1791644"/>
            <a:chExt cx="7935986" cy="366254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43919A1-87F0-5214-8D84-0DE9EFBA9B1A}"/>
                </a:ext>
              </a:extLst>
            </p:cNvPr>
            <p:cNvSpPr txBox="1"/>
            <p:nvPr/>
          </p:nvSpPr>
          <p:spPr>
            <a:xfrm>
              <a:off x="604007" y="4007635"/>
              <a:ext cx="793598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elephant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7617187-0AAA-8A51-7589-CAAA2B1EFA7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ゾウ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elephant">
            <a:hlinkClick r:id="" action="ppaction://media"/>
            <a:extLst>
              <a:ext uri="{FF2B5EF4-FFF2-40B4-BE49-F238E27FC236}">
                <a16:creationId xmlns:a16="http://schemas.microsoft.com/office/drawing/2014/main" id="{9D729514-6D0C-CBD5-EAD8-C7B6F760C0B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8988" y="16271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2194F01-CF1A-CE3F-22D6-21585C854D3F}"/>
              </a:ext>
            </a:extLst>
          </p:cNvPr>
          <p:cNvSpPr/>
          <p:nvPr/>
        </p:nvSpPr>
        <p:spPr>
          <a:xfrm>
            <a:off x="1937858" y="3608227"/>
            <a:ext cx="5275650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34363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69EFC4-859C-5A70-B188-E837BF74B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D3632CB0-4E0A-E791-7067-BC98E234085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DBE9567A-708E-9797-B365-6E22F0FEFB8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9E269375-574C-0A99-0C52-3B289459DCC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B3132854-0FC2-362A-B5D8-1168761CF805}"/>
              </a:ext>
            </a:extLst>
          </p:cNvPr>
          <p:cNvGrpSpPr/>
          <p:nvPr/>
        </p:nvGrpSpPr>
        <p:grpSpPr>
          <a:xfrm>
            <a:off x="0" y="1717475"/>
            <a:ext cx="9144000" cy="3238384"/>
            <a:chOff x="0" y="1747161"/>
            <a:chExt cx="9144000" cy="323838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AA6B0F1-86CC-417D-2996-AC2E5791CBB5}"/>
                </a:ext>
              </a:extLst>
            </p:cNvPr>
            <p:cNvSpPr txBox="1"/>
            <p:nvPr/>
          </p:nvSpPr>
          <p:spPr>
            <a:xfrm>
              <a:off x="0" y="4062215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[body] [temperature]</a:t>
              </a:r>
              <a:endParaRPr kumimoji="1" lang="ja-JP" altLang="en-US" sz="4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62DB41E5-6816-1243-D1F6-E357373A8364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体温</a:t>
              </a:r>
            </a:p>
          </p:txBody>
        </p:sp>
      </p:grpSp>
      <p:pic>
        <p:nvPicPr>
          <p:cNvPr id="3" name="body temperature">
            <a:hlinkClick r:id="" action="ppaction://media"/>
            <a:extLst>
              <a:ext uri="{FF2B5EF4-FFF2-40B4-BE49-F238E27FC236}">
                <a16:creationId xmlns:a16="http://schemas.microsoft.com/office/drawing/2014/main" id="{57793E09-8B06-2199-B9AF-01121179804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2313" y="131762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A51B1F4-B055-8B10-7C47-F0701570EC0B}"/>
              </a:ext>
            </a:extLst>
          </p:cNvPr>
          <p:cNvSpPr/>
          <p:nvPr/>
        </p:nvSpPr>
        <p:spPr>
          <a:xfrm>
            <a:off x="945709" y="4027737"/>
            <a:ext cx="1814270" cy="9233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603E24C-AB97-3597-746C-B356888647DF}"/>
              </a:ext>
            </a:extLst>
          </p:cNvPr>
          <p:cNvSpPr/>
          <p:nvPr/>
        </p:nvSpPr>
        <p:spPr>
          <a:xfrm>
            <a:off x="3596629" y="4037321"/>
            <a:ext cx="4601661" cy="92333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19164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D74E83-1C99-CCD5-EE26-50F5E82001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C587DF45-D24A-3868-72B5-FF4F375E146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53035BA-5C16-3F32-25E5-017ECDF4FB03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BEA80220-0054-F0E6-A7F3-40F4565C3DD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541AAAC8-D4A9-DBE9-1F3F-9C4DE59FA21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0CF6944-1F0B-39EC-D834-726FA70D0AAB}"/>
                </a:ext>
              </a:extLst>
            </p:cNvPr>
            <p:cNvSpPr txBox="1"/>
            <p:nvPr/>
          </p:nvSpPr>
          <p:spPr>
            <a:xfrm>
              <a:off x="536895" y="4007635"/>
              <a:ext cx="807021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network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B2FF888-29A8-EA9A-ED6D-BD9C1408D4BB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網状組織</a:t>
              </a:r>
            </a:p>
          </p:txBody>
        </p:sp>
      </p:grpSp>
      <p:pic>
        <p:nvPicPr>
          <p:cNvPr id="3" name="network">
            <a:hlinkClick r:id="" action="ppaction://media"/>
            <a:extLst>
              <a:ext uri="{FF2B5EF4-FFF2-40B4-BE49-F238E27FC236}">
                <a16:creationId xmlns:a16="http://schemas.microsoft.com/office/drawing/2014/main" id="{77123297-9435-0FCD-5887-5B8C73AE40B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2313" y="1400175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23CE345-E7ED-9BBC-9AB9-A3207342BE5F}"/>
              </a:ext>
            </a:extLst>
          </p:cNvPr>
          <p:cNvSpPr/>
          <p:nvPr/>
        </p:nvSpPr>
        <p:spPr>
          <a:xfrm>
            <a:off x="1920055" y="3357861"/>
            <a:ext cx="531125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743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2E286E-4159-5DF0-7E7B-EF88BB720F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59CC429-3500-1EC0-A28F-AE1607A41C3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3F949D5D-F6BA-B27D-1594-1A5189D323E2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B7307160-E4BE-FEDC-B15B-9F0181EDE6E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90832AF1-37CC-C5AB-0263-A2E9E716A519}"/>
              </a:ext>
            </a:extLst>
          </p:cNvPr>
          <p:cNvGrpSpPr/>
          <p:nvPr/>
        </p:nvGrpSpPr>
        <p:grpSpPr>
          <a:xfrm>
            <a:off x="0" y="1717475"/>
            <a:ext cx="9144000" cy="3423050"/>
            <a:chOff x="0" y="1747161"/>
            <a:chExt cx="9144000" cy="34230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328DFFA-4A15-A010-D74C-F894093D33F7}"/>
                </a:ext>
              </a:extLst>
            </p:cNvPr>
            <p:cNvSpPr txBox="1"/>
            <p:nvPr/>
          </p:nvSpPr>
          <p:spPr>
            <a:xfrm>
              <a:off x="0" y="4062215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[blood] [vessel]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CC89FD62-58E1-F6E2-24F0-34A19ECF468B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血管</a:t>
              </a:r>
            </a:p>
          </p:txBody>
        </p:sp>
      </p:grpSp>
      <p:pic>
        <p:nvPicPr>
          <p:cNvPr id="3" name="blood vessel">
            <a:hlinkClick r:id="" action="ppaction://media"/>
            <a:extLst>
              <a:ext uri="{FF2B5EF4-FFF2-40B4-BE49-F238E27FC236}">
                <a16:creationId xmlns:a16="http://schemas.microsoft.com/office/drawing/2014/main" id="{F702FB95-90FC-5D44-2DA3-30976DC7B63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22313" y="1333500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9AE604D3-76E5-F0E5-AB89-D734F3FA7E9C}"/>
              </a:ext>
            </a:extLst>
          </p:cNvPr>
          <p:cNvSpPr/>
          <p:nvPr/>
        </p:nvSpPr>
        <p:spPr>
          <a:xfrm>
            <a:off x="1449048" y="4032529"/>
            <a:ext cx="2435055" cy="98408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D660D85B-220F-1AD2-21D4-1B05CCFF045F}"/>
              </a:ext>
            </a:extLst>
          </p:cNvPr>
          <p:cNvSpPr/>
          <p:nvPr/>
        </p:nvSpPr>
        <p:spPr>
          <a:xfrm>
            <a:off x="4947257" y="4032529"/>
            <a:ext cx="2837726" cy="98408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2397530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91773E-134B-0523-4A16-C3F087F26AE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81CB4AB3-A4D4-BABC-B8F4-4BB8F2A96F7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560FD5-2944-83B5-BBEE-9FCA65471858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C3216C4-0FEC-00E1-392F-E8873CAC3BF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4657852C-03ED-4328-3C86-F4DE42600559}"/>
              </a:ext>
            </a:extLst>
          </p:cNvPr>
          <p:cNvGrpSpPr/>
          <p:nvPr/>
        </p:nvGrpSpPr>
        <p:grpSpPr>
          <a:xfrm>
            <a:off x="0" y="1392103"/>
            <a:ext cx="9144000" cy="4320015"/>
            <a:chOff x="0" y="829370"/>
            <a:chExt cx="9144000" cy="4320015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19E18C29-99D0-9E95-FFD7-CABE9602DEAF}"/>
                </a:ext>
              </a:extLst>
            </p:cNvPr>
            <p:cNvSpPr txBox="1"/>
            <p:nvPr/>
          </p:nvSpPr>
          <p:spPr>
            <a:xfrm>
              <a:off x="0" y="3702835"/>
              <a:ext cx="91440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release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16F9D12E-5235-6DBA-3557-4FBBE93A0756}"/>
                </a:ext>
              </a:extLst>
            </p:cNvPr>
            <p:cNvSpPr txBox="1"/>
            <p:nvPr/>
          </p:nvSpPr>
          <p:spPr>
            <a:xfrm>
              <a:off x="815009" y="829370"/>
              <a:ext cx="7513983" cy="2677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を</a:t>
              </a:r>
              <a:endParaRPr kumimoji="1" lang="en-US" altLang="ja-JP" sz="72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放出する 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2" name="release">
            <a:hlinkClick r:id="" action="ppaction://media"/>
            <a:extLst>
              <a:ext uri="{FF2B5EF4-FFF2-40B4-BE49-F238E27FC236}">
                <a16:creationId xmlns:a16="http://schemas.microsoft.com/office/drawing/2014/main" id="{DE4B0CC2-D910-77F9-44B3-43D82C92BD3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30250" y="14684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65AEB79-74F3-8B87-A395-D1A4F43EB6B9}"/>
              </a:ext>
            </a:extLst>
          </p:cNvPr>
          <p:cNvSpPr/>
          <p:nvPr/>
        </p:nvSpPr>
        <p:spPr>
          <a:xfrm>
            <a:off x="2491531" y="3953479"/>
            <a:ext cx="41683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4610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8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3EBAC9-A767-54F0-CFFD-E5796CF0E7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2E26C62-2D45-5945-2234-E363851CEB6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7A0B53B-1476-0DC7-5CE2-C5BBE253956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2427E77-7CD5-6E06-9E00-80316D01F3E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45F92569-9E7E-FDD1-B26C-25823EAEFC56}"/>
              </a:ext>
            </a:extLst>
          </p:cNvPr>
          <p:cNvGrpSpPr/>
          <p:nvPr/>
        </p:nvGrpSpPr>
        <p:grpSpPr>
          <a:xfrm>
            <a:off x="0" y="1671309"/>
            <a:ext cx="9144000" cy="3515383"/>
            <a:chOff x="0" y="1747161"/>
            <a:chExt cx="9144000" cy="3515383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2C2D6C5-47E9-E8EB-4968-75E9DB522CF0}"/>
                </a:ext>
              </a:extLst>
            </p:cNvPr>
            <p:cNvSpPr txBox="1"/>
            <p:nvPr/>
          </p:nvSpPr>
          <p:spPr>
            <a:xfrm>
              <a:off x="0" y="4062215"/>
              <a:ext cx="914400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[body] [heat]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3E40CFAC-87DB-BBC0-208E-4D41DF4ED8BF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体熱</a:t>
              </a:r>
            </a:p>
          </p:txBody>
        </p:sp>
      </p:grpSp>
      <p:pic>
        <p:nvPicPr>
          <p:cNvPr id="3" name="body heat">
            <a:hlinkClick r:id="" action="ppaction://media"/>
            <a:extLst>
              <a:ext uri="{FF2B5EF4-FFF2-40B4-BE49-F238E27FC236}">
                <a16:creationId xmlns:a16="http://schemas.microsoft.com/office/drawing/2014/main" id="{5E22DA61-CA1F-461D-5B64-2800808745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04850" y="9223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AE77303-BAB3-D10B-E8D6-B1E6EAC48A1D}"/>
              </a:ext>
            </a:extLst>
          </p:cNvPr>
          <p:cNvSpPr/>
          <p:nvPr/>
        </p:nvSpPr>
        <p:spPr>
          <a:xfrm>
            <a:off x="1692329" y="4026364"/>
            <a:ext cx="2401499" cy="109930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68AD998-6931-8477-6870-FA17E2AC44B2}"/>
              </a:ext>
            </a:extLst>
          </p:cNvPr>
          <p:cNvSpPr/>
          <p:nvPr/>
        </p:nvSpPr>
        <p:spPr>
          <a:xfrm>
            <a:off x="5274428" y="4026363"/>
            <a:ext cx="2177243" cy="1099309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51819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04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3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  <p:bldP spid="11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96EC9B7-9A68-B96D-BAB8-7E4022AA053E}"/>
              </a:ext>
            </a:extLst>
          </p:cNvPr>
          <p:cNvSpPr txBox="1"/>
          <p:nvPr/>
        </p:nvSpPr>
        <p:spPr>
          <a:xfrm>
            <a:off x="225287" y="2551837"/>
            <a:ext cx="869342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elephant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3" name="elephant">
            <a:hlinkClick r:id="" action="ppaction://media"/>
            <a:extLst>
              <a:ext uri="{FF2B5EF4-FFF2-40B4-BE49-F238E27FC236}">
                <a16:creationId xmlns:a16="http://schemas.microsoft.com/office/drawing/2014/main" id="{ECE88501-1BB4-A28B-F59F-0A1A162FC99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8988" y="16271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199083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F5AC295-96C4-A810-86A2-418D3B773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DBBF0F1-D26A-7EDE-31DB-D34C9EB8CC6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CAB0B754-44B2-E597-EBDD-9D90620032B0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8201162-361F-8609-2A79-3F640D4A89C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FD51E25-C6F7-4734-8F18-947CB1824ECD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3EFAE1A5-B582-9998-B04E-3B18D2C6293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sweat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E662243-7C74-DFED-8CA5-3783B5D848A6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汗をかく</a:t>
              </a:r>
            </a:p>
          </p:txBody>
        </p:sp>
      </p:grpSp>
      <p:pic>
        <p:nvPicPr>
          <p:cNvPr id="3" name="sweat">
            <a:hlinkClick r:id="" action="ppaction://media"/>
            <a:extLst>
              <a:ext uri="{FF2B5EF4-FFF2-40B4-BE49-F238E27FC236}">
                <a16:creationId xmlns:a16="http://schemas.microsoft.com/office/drawing/2014/main" id="{886BD570-02BA-E50C-D07C-C4335C13FA5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612775" y="110648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CE00FEC-F959-203B-82DC-FACECD3702C4}"/>
              </a:ext>
            </a:extLst>
          </p:cNvPr>
          <p:cNvSpPr/>
          <p:nvPr/>
        </p:nvSpPr>
        <p:spPr>
          <a:xfrm>
            <a:off x="2659311" y="3431256"/>
            <a:ext cx="383274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23986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09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A57EED-8CDF-2E60-C0C7-C330CE7ECB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61F4A8F-C7C7-096A-3E66-9FDD0C4FC39C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2D29A6E4-4A49-04D1-21DA-D4AAAA8AE05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D96C26C7-A6B9-1063-CFEB-6DD7794196C8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4208B90E-9F78-4842-7EC9-293711ECEA4B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F65D1844-E8B9-9106-93B2-788529DD6C69}"/>
                </a:ext>
              </a:extLst>
            </p:cNvPr>
            <p:cNvSpPr txBox="1"/>
            <p:nvPr/>
          </p:nvSpPr>
          <p:spPr>
            <a:xfrm>
              <a:off x="704675" y="4007635"/>
              <a:ext cx="773465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breathe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681530ED-B950-233F-E6EC-426611946BA8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呼吸する</a:t>
              </a:r>
            </a:p>
          </p:txBody>
        </p:sp>
      </p:grpSp>
      <p:pic>
        <p:nvPicPr>
          <p:cNvPr id="3" name="breathe">
            <a:hlinkClick r:id="" action="ppaction://media"/>
            <a:extLst>
              <a:ext uri="{FF2B5EF4-FFF2-40B4-BE49-F238E27FC236}">
                <a16:creationId xmlns:a16="http://schemas.microsoft.com/office/drawing/2014/main" id="{E72DF56F-B2B2-069B-28B4-D1ADF013E7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81050" y="1366838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05891F8-B07A-43F7-655E-8C63B6ABAE04}"/>
              </a:ext>
            </a:extLst>
          </p:cNvPr>
          <p:cNvSpPr/>
          <p:nvPr/>
        </p:nvSpPr>
        <p:spPr>
          <a:xfrm>
            <a:off x="2046915" y="3347366"/>
            <a:ext cx="5057536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207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1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8255AD-7B8F-55BD-0BBE-682ECEBFA7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5092281-2FB2-BB53-23A8-205C6C32716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B2BC1F3-449D-3B8A-6E31-F1824A97888D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4C8D327-D803-4721-EC91-934D7AF2105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C7AAC9-5328-AB51-BF64-4BF1360E399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32B56F5-97A4-3D34-1069-767A79EE7C20}"/>
                </a:ext>
              </a:extLst>
            </p:cNvPr>
            <p:cNvSpPr txBox="1"/>
            <p:nvPr/>
          </p:nvSpPr>
          <p:spPr>
            <a:xfrm>
              <a:off x="1057013" y="4007635"/>
              <a:ext cx="702997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luckily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0F07EB7A-5A19-2455-1500-176E75442637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幸いにも</a:t>
              </a:r>
            </a:p>
          </p:txBody>
        </p:sp>
      </p:grpSp>
      <p:pic>
        <p:nvPicPr>
          <p:cNvPr id="3" name="luckily">
            <a:hlinkClick r:id="" action="ppaction://media"/>
            <a:extLst>
              <a:ext uri="{FF2B5EF4-FFF2-40B4-BE49-F238E27FC236}">
                <a16:creationId xmlns:a16="http://schemas.microsoft.com/office/drawing/2014/main" id="{4A58121E-65FC-19A2-25EF-26F5702C19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12788" y="1458913"/>
            <a:ext cx="406400" cy="4064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E7CF593-1948-B509-3C92-EB97D0F73135}"/>
              </a:ext>
            </a:extLst>
          </p:cNvPr>
          <p:cNvSpPr/>
          <p:nvPr/>
        </p:nvSpPr>
        <p:spPr>
          <a:xfrm>
            <a:off x="2491531" y="3429000"/>
            <a:ext cx="4168304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52760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3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F84160-869A-CA31-E279-12B65B6F85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7E7F56BC-5175-0D9A-EEDC-219FECF6777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19E5CBE-1A7A-7211-218E-92F10E1ADF0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C32C6495-F887-14C9-A715-574535FEFA33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82498F7-878A-DE23-1503-1380491BD8BF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9CB6FCC-04AE-22C2-4C9E-0F9BD54FE05F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action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9FD1EE61-A9DB-E3D5-EA2E-68840BF195FA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行動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3DF07F88-4213-81A8-7BC7-27A1442182E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action">
            <a:hlinkClick r:id="" action="ppaction://media"/>
            <a:extLst>
              <a:ext uri="{FF2B5EF4-FFF2-40B4-BE49-F238E27FC236}">
                <a16:creationId xmlns:a16="http://schemas.microsoft.com/office/drawing/2014/main" id="{8A219B8F-0AD5-CC98-1388-35CE4498F4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796925" y="1492250"/>
            <a:ext cx="406400" cy="406400"/>
          </a:xfrm>
          <a:prstGeom prst="rect">
            <a:avLst/>
          </a:prstGeom>
        </p:spPr>
      </p:pic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1CA6DDC5-3438-37DD-8CDC-B5168994665B}"/>
              </a:ext>
            </a:extLst>
          </p:cNvPr>
          <p:cNvSpPr/>
          <p:nvPr/>
        </p:nvSpPr>
        <p:spPr>
          <a:xfrm>
            <a:off x="2634144" y="3680197"/>
            <a:ext cx="3883078" cy="171359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369316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86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ゾウ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elephant">
            <a:hlinkClick r:id="" action="ppaction://media"/>
            <a:extLst>
              <a:ext uri="{FF2B5EF4-FFF2-40B4-BE49-F238E27FC236}">
                <a16:creationId xmlns:a16="http://schemas.microsoft.com/office/drawing/2014/main" id="{04457CB9-413B-0B37-BFBC-D95F0B7D0F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88988" y="16271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623866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D3E62-CFAA-829F-A311-F60B8A4AFE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663849F6-B05A-A6C5-59AB-EA17B36E719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5" name="グループ化 4">
            <a:extLst>
              <a:ext uri="{FF2B5EF4-FFF2-40B4-BE49-F238E27FC236}">
                <a16:creationId xmlns:a16="http://schemas.microsoft.com/office/drawing/2014/main" id="{DC82A57D-D90A-8538-5B9D-218F9B56A12C}"/>
              </a:ext>
            </a:extLst>
          </p:cNvPr>
          <p:cNvGrpSpPr/>
          <p:nvPr/>
        </p:nvGrpSpPr>
        <p:grpSpPr>
          <a:xfrm>
            <a:off x="0" y="1717475"/>
            <a:ext cx="9144000" cy="3423050"/>
            <a:chOff x="0" y="1747161"/>
            <a:chExt cx="9144000" cy="3423050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425FCE2-F971-A972-D889-09A26CC107FF}"/>
                </a:ext>
              </a:extLst>
            </p:cNvPr>
            <p:cNvSpPr txBox="1"/>
            <p:nvPr/>
          </p:nvSpPr>
          <p:spPr>
            <a:xfrm>
              <a:off x="0" y="4062215"/>
              <a:ext cx="9144000" cy="110799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[b---] [t----------]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19C88D03-51E4-2FB7-69B3-1BA4047418EA}"/>
                </a:ext>
              </a:extLst>
            </p:cNvPr>
            <p:cNvSpPr txBox="1"/>
            <p:nvPr/>
          </p:nvSpPr>
          <p:spPr>
            <a:xfrm>
              <a:off x="206478" y="1747161"/>
              <a:ext cx="8731046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体温</a:t>
              </a:r>
            </a:p>
          </p:txBody>
        </p:sp>
      </p:grpSp>
      <p:pic>
        <p:nvPicPr>
          <p:cNvPr id="3" name="body temperature">
            <a:hlinkClick r:id="" action="ppaction://media"/>
            <a:extLst>
              <a:ext uri="{FF2B5EF4-FFF2-40B4-BE49-F238E27FC236}">
                <a16:creationId xmlns:a16="http://schemas.microsoft.com/office/drawing/2014/main" id="{4432A711-A868-FDD9-5DCF-534A14F084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780372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64FA1-1DD2-4129-D415-EDD85118E7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B48D084-F3D6-FE9D-1187-E0B0C51A402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CE0D93C-4065-4E87-E061-F19D9117493F}"/>
              </a:ext>
            </a:extLst>
          </p:cNvPr>
          <p:cNvSpPr txBox="1"/>
          <p:nvPr/>
        </p:nvSpPr>
        <p:spPr>
          <a:xfrm>
            <a:off x="318052" y="2875002"/>
            <a:ext cx="8507896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body temperature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2" name="body temperature">
            <a:hlinkClick r:id="" action="ppaction://media"/>
            <a:extLst>
              <a:ext uri="{FF2B5EF4-FFF2-40B4-BE49-F238E27FC236}">
                <a16:creationId xmlns:a16="http://schemas.microsoft.com/office/drawing/2014/main" id="{0CBA5B1D-3158-C702-EDCD-C465F08376C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505304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0D62C0-46B1-137F-3603-DEB2855C1C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B284F01-2666-70E6-6408-6DF0E054268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168708B-A658-852F-6D50-6A3B6FA80271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体温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body temperature">
            <a:hlinkClick r:id="" action="ppaction://media"/>
            <a:extLst>
              <a:ext uri="{FF2B5EF4-FFF2-40B4-BE49-F238E27FC236}">
                <a16:creationId xmlns:a16="http://schemas.microsoft.com/office/drawing/2014/main" id="{993CA00C-617B-1961-BEF1-FFDCF61AE2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3176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341675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FE393CA-181C-4F7A-B49A-006948B83A78}"/>
              </a:ext>
            </a:extLst>
          </p:cNvPr>
          <p:cNvGrpSpPr/>
          <p:nvPr/>
        </p:nvGrpSpPr>
        <p:grpSpPr>
          <a:xfrm>
            <a:off x="206477" y="1713146"/>
            <a:ext cx="8731046" cy="3431708"/>
            <a:chOff x="206477" y="2145587"/>
            <a:chExt cx="8731046" cy="3431708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47956" y="4007635"/>
              <a:ext cx="724808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網状組織</a:t>
              </a:r>
            </a:p>
          </p:txBody>
        </p:sp>
      </p:grpSp>
      <p:pic>
        <p:nvPicPr>
          <p:cNvPr id="3" name="network">
            <a:hlinkClick r:id="" action="ppaction://media"/>
            <a:extLst>
              <a:ext uri="{FF2B5EF4-FFF2-40B4-BE49-F238E27FC236}">
                <a16:creationId xmlns:a16="http://schemas.microsoft.com/office/drawing/2014/main" id="{A9C80A1D-93D5-19EE-C0D3-0EFE0942575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722313" y="14001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154172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99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17444</TotalTime>
  <Words>202</Words>
  <Application>Microsoft Office PowerPoint</Application>
  <PresentationFormat>画面に合わせる (4:3)</PresentationFormat>
  <Paragraphs>81</Paragraphs>
  <Slides>43</Slides>
  <Notes>0</Notes>
  <HiddenSlides>0</HiddenSlides>
  <MMClips>43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43</vt:i4>
      </vt:variant>
    </vt:vector>
  </HeadingPairs>
  <TitlesOfParts>
    <vt:vector size="50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2128</cp:revision>
  <cp:lastPrinted>2016-06-23T16:36:17Z</cp:lastPrinted>
  <dcterms:created xsi:type="dcterms:W3CDTF">2016-05-30T03:13:09Z</dcterms:created>
  <dcterms:modified xsi:type="dcterms:W3CDTF">2025-11-25T10:43:25Z</dcterms:modified>
</cp:coreProperties>
</file>