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196" r:id="rId3"/>
    <p:sldId id="4258" r:id="rId4"/>
    <p:sldId id="4259" r:id="rId5"/>
    <p:sldId id="4260" r:id="rId6"/>
    <p:sldId id="4162" r:id="rId7"/>
    <p:sldId id="4261" r:id="rId8"/>
    <p:sldId id="4262" r:id="rId9"/>
    <p:sldId id="4263" r:id="rId10"/>
    <p:sldId id="4264" r:id="rId11"/>
    <p:sldId id="4265" r:id="rId12"/>
    <p:sldId id="4266" r:id="rId13"/>
    <p:sldId id="4248" r:id="rId14"/>
    <p:sldId id="4267" r:id="rId15"/>
    <p:sldId id="4268" r:id="rId16"/>
    <p:sldId id="4269" r:id="rId17"/>
    <p:sldId id="4270" r:id="rId18"/>
    <p:sldId id="4271" r:id="rId19"/>
    <p:sldId id="4272" r:id="rId20"/>
    <p:sldId id="4273" r:id="rId21"/>
    <p:sldId id="4274" r:id="rId22"/>
    <p:sldId id="4275" r:id="rId23"/>
    <p:sldId id="4276" r:id="rId24"/>
    <p:sldId id="4249" r:id="rId25"/>
    <p:sldId id="4277" r:id="rId26"/>
    <p:sldId id="4278" r:id="rId27"/>
    <p:sldId id="4279" r:id="rId28"/>
    <p:sldId id="4280" r:id="rId29"/>
    <p:sldId id="4281" r:id="rId30"/>
    <p:sldId id="4282" r:id="rId31"/>
    <p:sldId id="4283" r:id="rId32"/>
    <p:sldId id="4284" r:id="rId33"/>
    <p:sldId id="4285" r:id="rId34"/>
    <p:sldId id="4286" r:id="rId35"/>
    <p:sldId id="4250" r:id="rId36"/>
    <p:sldId id="4198" r:id="rId37"/>
    <p:sldId id="4199" r:id="rId38"/>
    <p:sldId id="4200" r:id="rId39"/>
    <p:sldId id="4287" r:id="rId40"/>
    <p:sldId id="4288" r:id="rId41"/>
    <p:sldId id="4289" r:id="rId42"/>
    <p:sldId id="4290" r:id="rId43"/>
    <p:sldId id="4291" r:id="rId44"/>
    <p:sldId id="4292" r:id="rId45"/>
    <p:sldId id="4293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AD4E2-F9DA-556D-562E-BAE2679FD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B9BC6A-892F-FDAF-9C7C-2511C8B32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71DAEEC-217C-B10A-66D4-B0459409B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542F0A-79BE-C5EE-88DF-456C1C90A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631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825D-6E3D-1D7D-2CCA-852C64CE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FF93C8-0EAE-500A-98D3-D35F0C09A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85906B6-6559-64B4-83DA-56600180D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6C4D9D-BCD5-B6B4-9F63-A3E0EF7FE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13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D3105-3169-F09A-31F5-83D13ABC4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F78030-D469-CBC0-D914-020CA9A24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DC7521-5B2C-A852-6C14-DB64CFC57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35E9C6-CB8F-5491-F9D6-857B5E5E4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01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E4845-820E-7CFA-B241-DE87BF02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52E6A2-2CD6-FC8C-AAF0-0D035038D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85E5F98-CD25-6998-FDD9-55D5BF11F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4C7F2-EC94-5F2C-FBEF-6FDD67EA2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186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493D7-797B-CFBB-9F7A-91D02EC7B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FD343E-5D80-2324-7CE8-A3A94E6E3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D871E07-17CD-5D7C-85E3-B4811FF2D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FDC496-650B-3A03-6133-32987F293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766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56DCD-8CEB-0C09-D693-39473C92E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5DED805-7E29-BEC5-ADE3-487A1BA48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8A52989-EA13-3B5E-6C0A-17360E1E2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B96ACF-3EE7-FFD6-58B4-41D5F1DC0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86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E0B09-2CD5-14F5-11F0-6AB76FD21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55E136-6EAD-4B27-E0FF-A29715911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05BA82-6250-75C4-2D7F-80ED871CE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493583-C75F-6A57-73B0-D3DFCEB4A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402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03B8E-6068-AA06-FBC9-AC010D1C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DE3910-78FA-CDB2-BD9B-DEA22ED57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88E6B9-B4E4-40E7-EB33-BC95EACFB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A92A16-EABC-8079-C469-3295D6E0C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718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6B4E-72D1-B940-321D-7236028C1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6D30D5-1EBD-D333-6B4B-052B19483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5FDC8-6825-B448-7A60-4CD911211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09E2E1-8B97-E9E4-92A6-ABAEAB049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34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232E1-598E-94CA-C1F0-A25C14049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8C208D-73D5-F39C-E035-29C1CDFB4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B307F5-FFA5-05DE-078E-F6DE981EE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4C6245-9131-0FEF-7B30-8307DC43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63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ABB5-668B-1653-3BD0-50812E47E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DC0FE5-CAE7-A28D-02FC-8ABB1B028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0B342C-6B42-A8AF-D798-CB0894654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84BCFD-27B8-2F32-050B-D607B6DD8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86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AEFA6-A1DC-BFDC-B5EE-C97AF78D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6D2BD9-62A2-3976-3B4B-A08386573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CB931A-4EC8-9236-2D60-21BDE628D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96F13B-B9FD-9C53-81F5-77B2376F1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45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FAB14-B6A7-1BBF-2586-BA31E17C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E4DBAF-2B8B-6DD4-CF12-98FFDF21E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522EF2-2EE1-B909-D284-7EC2E6A3E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55D7E1-5FA2-6D2B-1740-86A6BE147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676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C8B1C-125F-55CA-3267-E6EC077CA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087080-068B-1FEB-FB65-004641F4B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A20BB0-7C4B-9831-E4DE-F94FADDCC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06F024-90A5-33ED-9A77-FE4F1B0A3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36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7EEBE-8884-5F62-22BA-15F12CE4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0AA30C-4C09-3D52-3E25-9091B9E0B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329477-A398-58F6-A1ED-028F1587D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6C75-5714-3D68-D938-CA497369B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64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A2D6E-1363-F297-E2EA-AC7169F0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21B194-BDAB-55DD-6A7F-6C86DC957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C2BC9E-0A7A-E426-18C6-5F9380FE7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ED856E-8382-561B-F237-6368C98CD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952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E867A-52D8-7B98-8752-4CCD59C64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48AAA4-C094-4DE0-A5A0-C280B1E97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DC9E50B-E928-0284-CF52-D08147A75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FE3B67-38E2-6524-6E03-E9A6623B8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292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6AD5-0351-20A7-A049-1988E1936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500EB21-344B-C609-C0B2-D88EAB210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BE1965-60D5-E320-73F3-011E9CB86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17F51B-5BE5-CE48-4C44-9C23B2A73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86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83E73-779D-3651-BE20-06BF877CD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9CFD9B-8CAE-817D-B088-D5493ED94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0BB52B-16D7-BE7B-F18D-C006A27C3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32691C-A449-CA7A-1E29-A818B5586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300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92830-FB63-27B8-1B8A-8B0961ACE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EDEF7F-0BA6-9C52-B04A-43A5929C1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84A56E-51FA-E882-7FE9-0FB3C6D29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F12C75-0E8F-CD50-B780-FC173C621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59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0B661-1177-11B2-8990-860C7CAD6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78E0E2-EA2D-2D67-4D08-64288A963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E19A9A-7121-D132-3C8B-128788AA3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B7BA33-960B-335B-0D11-18EEFFF48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246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6619-236A-D21E-1626-E1FC6B745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8F948C-351A-1FFD-1393-30DEAAA2E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C550A1-E94B-29A2-6E23-B0628EBE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0B4C8A-12C4-A6EA-DE90-2F5644CBD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2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3A97B-4ACD-443C-18FB-58D9EA441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CFE4E7-8758-FC82-E4B3-94467BD0A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CFA1DF-ECCF-DA49-6E55-1FA4474AD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CED12E-3EC5-1930-3056-417900780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277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251D-1D6A-E29A-8070-6926693DA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1351BE-1FC3-0790-FB99-63F05A85C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8DB383-99F9-2ACE-3F11-6F082263B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C0BFB8-5395-7D74-C20C-FF8CDF77C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757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4E1AF-4DF5-4CA4-15D4-2C1F9748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D59D033-3E03-343F-B27A-239B2672F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368C5A-6E45-F443-14CF-69672DA2B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BCA0DE-ABD5-1425-A3C8-1ABF687FA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292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E69C1-A6A8-F6A9-C3CA-78162007E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F0EF56C-C773-D799-55F7-2A69CF18A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155481A-A1CD-296F-D1E2-48A197CC2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3C4C11-4F0E-0763-8C79-6510858E8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284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AE885-4D90-1DDA-95AD-332CF761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3851DF-F0B5-F122-8B0E-02A80F9C9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6621D0B-C133-B034-81D2-845FEC0F2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94E265-532F-60CC-6F7C-49EC4B998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94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5C9B0-B4B2-B7D5-AEE2-C28253C2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A0E811-6377-C9D3-679A-FF4C97B0C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730ED5-E4AF-D12F-55EB-04883773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AFCB11-C954-B4D5-A429-CBB285953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151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92F5-EBF4-C1B9-7DFA-9C693D4D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4B6F18-15BB-BA2E-129A-F9AB6FB21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EB5D97-5426-B703-CB76-B58F151D3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301311-7C1B-18D7-9F14-4C40BF10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54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29D8-5BC6-D902-C1D4-DB5D27B3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A97D1A-9B5E-CBCA-343F-7D3CC938F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090068-A569-D4FF-C8F0-892587537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675C94-4EEA-9BDB-2C28-1A2517BCB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05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8D022-28DB-85E5-D8FF-3716B7FA6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6AD57E-5270-3256-E1A1-B6F0AF597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B50CDC-9163-C546-A242-0CE3AC883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C27872-4D29-CEF3-DBF8-E6CA3A493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10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B67B1-F26C-9930-1C3E-7CED071DE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D4617A-E6C2-F8FF-0D49-192A50C44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982E68-E09B-EB95-26C1-548DA6F06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D3FC42-6EEF-D4AF-7E9C-96596EA15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9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2503A-4C3E-E68A-B723-C2C6718DA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34F093-2BDF-CFA1-F3D3-27F81BA0E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407EC9-AED6-7B50-1785-FAC4A465F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9B0C03-2706-54B9-AE5A-211A27126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57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EDF6-5825-59B4-E795-3D952AC3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13CC89-F38F-005F-268A-734DE8249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094A1B-E925-765A-1AB2-F6BDBAC3A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721921-3277-522A-DFBA-2DE637A44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25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28B17-8F76-DEFC-4597-91DA5FA7B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FE69B8E-D601-6E07-99AC-5C5FFE1E3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92C241-5EE3-FC3B-0871-97DC8CCAF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7724D4-3F2B-0C36-DE15-4E316F893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29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55106-52E6-B2A0-10FD-5F7EB84B3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0EDA51-9144-0017-8AD4-D439FD3D6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1F62E1-79C8-6C2E-56E8-B614950D1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B1D493-D0FB-FDE4-344F-65074ECB7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18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1FE55-A5A7-E529-2D81-0016EEBF2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CEEB50-8B7B-5309-45EB-52D98A23BD0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E68E19-CF52-86A4-759F-C1209EEB10DF}"/>
              </a:ext>
            </a:extLst>
          </p:cNvPr>
          <p:cNvSpPr txBox="1"/>
          <p:nvPr/>
        </p:nvSpPr>
        <p:spPr>
          <a:xfrm>
            <a:off x="1243123" y="4128490"/>
            <a:ext cx="707069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went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store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vegetables.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BDA928-FAC9-2D37-5298-7FEDBD9E2FDF}"/>
              </a:ext>
            </a:extLst>
          </p:cNvPr>
          <p:cNvSpPr txBox="1"/>
          <p:nvPr/>
        </p:nvSpPr>
        <p:spPr>
          <a:xfrm>
            <a:off x="129678" y="690490"/>
            <a:ext cx="8884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その店に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ために 野菜を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went to the store to buy vegetables.">
            <a:hlinkClick r:id="" action="ppaction://media"/>
            <a:extLst>
              <a:ext uri="{FF2B5EF4-FFF2-40B4-BE49-F238E27FC236}">
                <a16:creationId xmlns:a16="http://schemas.microsoft.com/office/drawing/2014/main" id="{38E8E935-B979-5395-8A3D-72FEA3D1D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1675" y="142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24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1F42F-1825-7B69-F22C-F20BC60A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1A9CDE-A1D3-C224-670F-17D283A82B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EDFBDE-3C53-368F-776E-1817AC792E5F}"/>
              </a:ext>
            </a:extLst>
          </p:cNvPr>
          <p:cNvSpPr txBox="1"/>
          <p:nvPr/>
        </p:nvSpPr>
        <p:spPr>
          <a:xfrm>
            <a:off x="663730" y="2409490"/>
            <a:ext cx="78165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store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vegetables.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e went to the store to buy vegetables.">
            <a:hlinkClick r:id="" action="ppaction://media"/>
            <a:extLst>
              <a:ext uri="{FF2B5EF4-FFF2-40B4-BE49-F238E27FC236}">
                <a16:creationId xmlns:a16="http://schemas.microsoft.com/office/drawing/2014/main" id="{A8A2C21E-E24D-0A17-EF32-2BAA240C4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1675" y="142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011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4BF4-52E4-BBF9-0354-6D3C52A5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E58B20-660A-7A09-B6F3-E4CD87C111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ABEBB1-6CE4-12A1-DADD-D2CEC267C46C}"/>
              </a:ext>
            </a:extLst>
          </p:cNvPr>
          <p:cNvSpPr txBox="1"/>
          <p:nvPr/>
        </p:nvSpPr>
        <p:spPr>
          <a:xfrm>
            <a:off x="129678" y="2321004"/>
            <a:ext cx="8884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その店に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ために 野菜を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went to the store to buy vegetables.">
            <a:hlinkClick r:id="" action="ppaction://media"/>
            <a:extLst>
              <a:ext uri="{FF2B5EF4-FFF2-40B4-BE49-F238E27FC236}">
                <a16:creationId xmlns:a16="http://schemas.microsoft.com/office/drawing/2014/main" id="{01714034-201F-432C-6BDA-87417EA1D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1675" y="142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5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47080-66B0-2E61-0D4E-E11C0A52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EAC79B2-D769-C030-4501-277A7730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475" b="43331"/>
          <a:stretch/>
        </p:blipFill>
        <p:spPr>
          <a:xfrm>
            <a:off x="291931" y="1022216"/>
            <a:ext cx="8560800" cy="68048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643BFE-195F-87EB-DBF1-64ED272E6B6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A4A285-7743-5795-3C2E-F3CF64ABBDF7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happy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win the game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は「試合に勝って」という意味で、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happy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の感情の理由を説明しています。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A91F38C-7745-67D2-490B-066833DD2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B02A15-2BB6-B38C-2BF5-9EF6345BC2BC}"/>
              </a:ext>
            </a:extLst>
          </p:cNvPr>
          <p:cNvSpPr txBox="1"/>
          <p:nvPr/>
        </p:nvSpPr>
        <p:spPr>
          <a:xfrm>
            <a:off x="1032443" y="1856276"/>
            <a:ext cx="35395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彼らは試合に勝って喜んでいます。</a:t>
            </a:r>
          </a:p>
        </p:txBody>
      </p:sp>
    </p:spTree>
    <p:extLst>
      <p:ext uri="{BB962C8B-B14F-4D97-AF65-F5344CB8AC3E}">
        <p14:creationId xmlns:p14="http://schemas.microsoft.com/office/powerpoint/2010/main" val="16471235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BE57F-772E-8332-B151-E125B238A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DC84C6-9819-FE87-D15B-292A610DC77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78755B-ACE4-079B-7001-941DEA6E18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C48EC92-7575-697F-856B-337DF9E6FAF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F1E411-686F-E6DA-C2CD-13D4DE7CD85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2DD6CF9-307E-8D88-CE4A-39ECEFE7C2C8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22371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3C184-0372-B605-D663-44F74F953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44A485-A0FD-D27D-34F3-B1F67BD0A7AD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9052F1-C147-D5F4-25C3-D1074117C14E}"/>
              </a:ext>
            </a:extLst>
          </p:cNvPr>
          <p:cNvSpPr txBox="1"/>
          <p:nvPr/>
        </p:nvSpPr>
        <p:spPr>
          <a:xfrm>
            <a:off x="1850084" y="4128490"/>
            <a:ext cx="544382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are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win the game.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68857C-C477-E5DB-0F12-0AB2F31D65FB}"/>
              </a:ext>
            </a:extLst>
          </p:cNvPr>
          <p:cNvSpPr txBox="1"/>
          <p:nvPr/>
        </p:nvSpPr>
        <p:spPr>
          <a:xfrm>
            <a:off x="1363015" y="690490"/>
            <a:ext cx="64179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喜んで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勝って 試合に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ey are happy to win the game.">
            <a:hlinkClick r:id="" action="ppaction://media"/>
            <a:extLst>
              <a:ext uri="{FF2B5EF4-FFF2-40B4-BE49-F238E27FC236}">
                <a16:creationId xmlns:a16="http://schemas.microsoft.com/office/drawing/2014/main" id="{B9D81914-B143-E365-FFA6-5800FCEAA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21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01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72FD-74F9-2039-2C55-DD42C3CD0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E9CA52-53DD-6616-77A4-94ECB84507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C96A7A-16E2-CBB0-6DCA-FC1C514FDC5D}"/>
              </a:ext>
            </a:extLst>
          </p:cNvPr>
          <p:cNvSpPr txBox="1"/>
          <p:nvPr/>
        </p:nvSpPr>
        <p:spPr>
          <a:xfrm>
            <a:off x="1414515" y="2409490"/>
            <a:ext cx="63149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[a--]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[w--] the game.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ey are happy to win the game.">
            <a:hlinkClick r:id="" action="ppaction://media"/>
            <a:extLst>
              <a:ext uri="{FF2B5EF4-FFF2-40B4-BE49-F238E27FC236}">
                <a16:creationId xmlns:a16="http://schemas.microsoft.com/office/drawing/2014/main" id="{8731EC76-1051-49A0-5ECC-EFBD34BCF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21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67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9C2D8-7837-9027-F538-4F74E83E0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D2B6C2-0DC8-DDBB-9AEF-701CB48147D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9FEE00-F250-6956-5247-49B143FE822F}"/>
              </a:ext>
            </a:extLst>
          </p:cNvPr>
          <p:cNvSpPr txBox="1"/>
          <p:nvPr/>
        </p:nvSpPr>
        <p:spPr>
          <a:xfrm>
            <a:off x="1320911" y="2321004"/>
            <a:ext cx="6502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喜んで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勝って 試合に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ey are happy to win the game.">
            <a:hlinkClick r:id="" action="ppaction://media"/>
            <a:extLst>
              <a:ext uri="{FF2B5EF4-FFF2-40B4-BE49-F238E27FC236}">
                <a16:creationId xmlns:a16="http://schemas.microsoft.com/office/drawing/2014/main" id="{B25CEE8B-F81A-5256-EA74-9BDFC4F41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21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91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210C1-79B7-2B4C-D62E-9E91AFC5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F2807C-8F4C-AA70-7B91-31D8413D4EB1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A6D77A-E67F-C7B3-FB75-231884F73D9E}"/>
              </a:ext>
            </a:extLst>
          </p:cNvPr>
          <p:cNvSpPr txBox="1"/>
          <p:nvPr/>
        </p:nvSpPr>
        <p:spPr>
          <a:xfrm>
            <a:off x="1774891" y="4128490"/>
            <a:ext cx="55942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news.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8D1DA7-DB4C-D422-7308-C5C44D0E8F77}"/>
              </a:ext>
            </a:extLst>
          </p:cNvPr>
          <p:cNvSpPr txBox="1"/>
          <p:nvPr/>
        </p:nvSpPr>
        <p:spPr>
          <a:xfrm>
            <a:off x="1375046" y="690490"/>
            <a:ext cx="6393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喜んで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その知らせを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is happy to hear the news.">
            <a:hlinkClick r:id="" action="ppaction://media"/>
            <a:extLst>
              <a:ext uri="{FF2B5EF4-FFF2-40B4-BE49-F238E27FC236}">
                <a16:creationId xmlns:a16="http://schemas.microsoft.com/office/drawing/2014/main" id="{AFCE6793-B8A3-978D-F776-12C4058AE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9075" y="85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799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D02F8-9522-D087-31D1-A41046A5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B64821-B3FA-8FAD-A5C5-F897E68469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0E82CD-1524-9316-37EE-B51740BC031C}"/>
              </a:ext>
            </a:extLst>
          </p:cNvPr>
          <p:cNvSpPr txBox="1"/>
          <p:nvPr/>
        </p:nvSpPr>
        <p:spPr>
          <a:xfrm>
            <a:off x="1414515" y="2409490"/>
            <a:ext cx="63149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 news.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is happy to hear the news.">
            <a:hlinkClick r:id="" action="ppaction://media"/>
            <a:extLst>
              <a:ext uri="{FF2B5EF4-FFF2-40B4-BE49-F238E27FC236}">
                <a16:creationId xmlns:a16="http://schemas.microsoft.com/office/drawing/2014/main" id="{526102A2-F9A9-358B-2977-19864D4C0B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9075" y="85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024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see his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は「彼の友達に会うために」という意味で、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2" y="1856276"/>
            <a:ext cx="430303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トムは友達に会うために日本を訪れました。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D415FD-4588-A729-7918-50B36C42F7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89" b="61302"/>
          <a:stretch/>
        </p:blipFill>
        <p:spPr>
          <a:xfrm>
            <a:off x="291931" y="1022216"/>
            <a:ext cx="8560800" cy="7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505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A30B3-F8CA-D53B-CE90-5999FCDE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35B2D6-9B6C-CF24-7750-44CB72CBD577}"/>
              </a:ext>
            </a:extLst>
          </p:cNvPr>
          <p:cNvSpPr/>
          <p:nvPr/>
        </p:nvSpPr>
        <p:spPr>
          <a:xfrm>
            <a:off x="0" y="-24247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EE24C1-3DF7-F391-5C0D-FD0EB4A67A93}"/>
              </a:ext>
            </a:extLst>
          </p:cNvPr>
          <p:cNvSpPr txBox="1"/>
          <p:nvPr/>
        </p:nvSpPr>
        <p:spPr>
          <a:xfrm>
            <a:off x="1332942" y="2321004"/>
            <a:ext cx="6478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喜んで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その知らせを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is happy to hear the news.">
            <a:hlinkClick r:id="" action="ppaction://media"/>
            <a:extLst>
              <a:ext uri="{FF2B5EF4-FFF2-40B4-BE49-F238E27FC236}">
                <a16:creationId xmlns:a16="http://schemas.microsoft.com/office/drawing/2014/main" id="{AF724259-CBD4-8251-B231-4F8325B1F2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9075" y="85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31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CB79-888B-AC05-CBB4-9A45F199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BA6B997-6676-5684-2EDA-44A3B700CFE5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359B55-EFCD-7861-6ACC-CB4BC04EB6D3}"/>
              </a:ext>
            </a:extLst>
          </p:cNvPr>
          <p:cNvSpPr txBox="1"/>
          <p:nvPr/>
        </p:nvSpPr>
        <p:spPr>
          <a:xfrm>
            <a:off x="1844870" y="4128490"/>
            <a:ext cx="545424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hear the news.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3A5038-6309-D1F0-CBE3-8281E1EB499B}"/>
              </a:ext>
            </a:extLst>
          </p:cNvPr>
          <p:cNvSpPr txBox="1"/>
          <p:nvPr/>
        </p:nvSpPr>
        <p:spPr>
          <a:xfrm>
            <a:off x="759848" y="690490"/>
            <a:ext cx="76242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悲しみ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 その知らせを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Mary was sad to hear the news.">
            <a:hlinkClick r:id="" action="ppaction://media"/>
            <a:extLst>
              <a:ext uri="{FF2B5EF4-FFF2-40B4-BE49-F238E27FC236}">
                <a16:creationId xmlns:a16="http://schemas.microsoft.com/office/drawing/2014/main" id="{63413321-260B-7CE5-60B1-68D364D21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5075" y="752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67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DEC88-BEE6-9C7B-6BE3-E1321A0D8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CCDDF1-2E7F-B161-DFDE-A778E2FE8D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E23116-BF60-615D-5EC1-F891B036F321}"/>
              </a:ext>
            </a:extLst>
          </p:cNvPr>
          <p:cNvSpPr txBox="1"/>
          <p:nvPr/>
        </p:nvSpPr>
        <p:spPr>
          <a:xfrm>
            <a:off x="1352744" y="2409490"/>
            <a:ext cx="643851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[h---] the news.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ary was sad to hear the news.">
            <a:hlinkClick r:id="" action="ppaction://media"/>
            <a:extLst>
              <a:ext uri="{FF2B5EF4-FFF2-40B4-BE49-F238E27FC236}">
                <a16:creationId xmlns:a16="http://schemas.microsoft.com/office/drawing/2014/main" id="{550277F8-990E-BF62-2D0C-583A18C57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5075" y="752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868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DD801-2FFA-092F-C7AE-FC85E7A7E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ECB2B6-05C6-B663-48C3-18B6D0913FAE}"/>
              </a:ext>
            </a:extLst>
          </p:cNvPr>
          <p:cNvSpPr/>
          <p:nvPr/>
        </p:nvSpPr>
        <p:spPr>
          <a:xfrm>
            <a:off x="0" y="-24247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292E63-7E13-007C-99D9-11E6E7178E93}"/>
              </a:ext>
            </a:extLst>
          </p:cNvPr>
          <p:cNvSpPr txBox="1"/>
          <p:nvPr/>
        </p:nvSpPr>
        <p:spPr>
          <a:xfrm>
            <a:off x="735793" y="2321004"/>
            <a:ext cx="76724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悲しみ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 その知らせを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ary was sad to hear the news.">
            <a:hlinkClick r:id="" action="ppaction://media"/>
            <a:extLst>
              <a:ext uri="{FF2B5EF4-FFF2-40B4-BE49-F238E27FC236}">
                <a16:creationId xmlns:a16="http://schemas.microsoft.com/office/drawing/2014/main" id="{C36F8179-BDBB-409B-0723-9CA55A055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5075" y="752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70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B588-08C4-ECBD-2079-26C2387F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4B6C930-7780-9A40-D6E8-9DC7D2E266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086" b="24720"/>
          <a:stretch/>
        </p:blipFill>
        <p:spPr>
          <a:xfrm>
            <a:off x="291931" y="753449"/>
            <a:ext cx="8560800" cy="68048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D97F9E8-634E-D9B0-4035-5784A93AE588}"/>
              </a:ext>
            </a:extLst>
          </p:cNvPr>
          <p:cNvSpPr/>
          <p:nvPr/>
        </p:nvSpPr>
        <p:spPr>
          <a:xfrm>
            <a:off x="0" y="1885950"/>
            <a:ext cx="9144000" cy="49720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52F1A8-E7E9-6058-276D-5B2E097BFEB0}"/>
              </a:ext>
            </a:extLst>
          </p:cNvPr>
          <p:cNvSpPr txBox="1"/>
          <p:nvPr/>
        </p:nvSpPr>
        <p:spPr>
          <a:xfrm>
            <a:off x="537493" y="1895535"/>
            <a:ext cx="8069014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は副詞です。「あまりにも～すぎる」という意味で、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run to the station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は「駅へ走る」という意味で、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を修飾し、「走るには疲れすぎている」、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「疲れすぎていて走れない」という意味です。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station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7F9AFFC-06BB-3AE5-315A-1F74CF8F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1818A8-0865-5050-8639-B87ABAC581D7}"/>
              </a:ext>
            </a:extLst>
          </p:cNvPr>
          <p:cNvSpPr txBox="1"/>
          <p:nvPr/>
        </p:nvSpPr>
        <p:spPr>
          <a:xfrm>
            <a:off x="1032443" y="1423862"/>
            <a:ext cx="568162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私はあまりにも疲れていて、駅まで走ることができません。</a:t>
            </a:r>
          </a:p>
        </p:txBody>
      </p:sp>
    </p:spTree>
    <p:extLst>
      <p:ext uri="{BB962C8B-B14F-4D97-AF65-F5344CB8AC3E}">
        <p14:creationId xmlns:p14="http://schemas.microsoft.com/office/powerpoint/2010/main" val="195420305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2AB74-95FE-3C4F-B307-8D0DEC23A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0FAF201-A9BC-F615-6549-040A480CD0B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3AB7C2D-5D0A-F5C6-0CF8-DE10B9E17D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C150D36-617C-B9CF-8673-19D6BED243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435406-66C6-BCEA-D42E-6C134AC9AEB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D47917A-C635-5BF7-F99F-CAE3477126E3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43669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5BC0-B9EF-055C-38C2-CF8901D1B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AF4E25-24A5-39A8-958C-8DCC9AD53C55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67429B-2242-4996-02D0-FEBBD61F292A}"/>
              </a:ext>
            </a:extLst>
          </p:cNvPr>
          <p:cNvSpPr txBox="1"/>
          <p:nvPr/>
        </p:nvSpPr>
        <p:spPr>
          <a:xfrm>
            <a:off x="1153697" y="4145092"/>
            <a:ext cx="68365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too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run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station.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429718-312E-A1EE-DACD-BB0B62E81305}"/>
              </a:ext>
            </a:extLst>
          </p:cNvPr>
          <p:cNvSpPr txBox="1"/>
          <p:nvPr/>
        </p:nvSpPr>
        <p:spPr>
          <a:xfrm>
            <a:off x="703485" y="130615"/>
            <a:ext cx="7737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あまりにも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走ることができないくらい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駅まで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too tired to run to the station.">
            <a:hlinkClick r:id="" action="ppaction://media"/>
            <a:extLst>
              <a:ext uri="{FF2B5EF4-FFF2-40B4-BE49-F238E27FC236}">
                <a16:creationId xmlns:a16="http://schemas.microsoft.com/office/drawing/2014/main" id="{DAE83CE6-DF8F-A7A2-CD6E-04FB971E0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1875" y="24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539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EC88C-0622-5425-6A1A-FB4BCACC9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E2061D-82A2-4134-E739-BD78D5D68A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88C6CE-3C92-3896-3EB1-78350750CDB6}"/>
              </a:ext>
            </a:extLst>
          </p:cNvPr>
          <p:cNvSpPr txBox="1"/>
          <p:nvPr/>
        </p:nvSpPr>
        <p:spPr>
          <a:xfrm>
            <a:off x="811394" y="2409490"/>
            <a:ext cx="752121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[r--]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station.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’m too tired to run to the station.">
            <a:hlinkClick r:id="" action="ppaction://media"/>
            <a:extLst>
              <a:ext uri="{FF2B5EF4-FFF2-40B4-BE49-F238E27FC236}">
                <a16:creationId xmlns:a16="http://schemas.microsoft.com/office/drawing/2014/main" id="{E4272278-1B63-FDD7-B01E-68A96F573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1875" y="24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23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54AA1-E85F-BDB7-F73B-F8E91184F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462524-1CC2-DF0F-CD84-4D1287C1A8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I’m too tired to run to the station.">
            <a:hlinkClick r:id="" action="ppaction://media"/>
            <a:extLst>
              <a:ext uri="{FF2B5EF4-FFF2-40B4-BE49-F238E27FC236}">
                <a16:creationId xmlns:a16="http://schemas.microsoft.com/office/drawing/2014/main" id="{874C1916-4A04-FC7B-41E2-E64ACA378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1875" y="2444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C3615B-E2D8-58E8-0933-3758BA244589}"/>
              </a:ext>
            </a:extLst>
          </p:cNvPr>
          <p:cNvSpPr txBox="1"/>
          <p:nvPr/>
        </p:nvSpPr>
        <p:spPr>
          <a:xfrm>
            <a:off x="703490" y="1767006"/>
            <a:ext cx="7737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あまりにも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走ることができないくらい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駅まで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12126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520FC-2CCF-C080-151F-19227621A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CBFDB7-1818-331C-1139-68E4DB6DA759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8CB55C-D9D2-B418-DA22-EBCCE10546B2}"/>
              </a:ext>
            </a:extLst>
          </p:cNvPr>
          <p:cNvSpPr txBox="1"/>
          <p:nvPr/>
        </p:nvSpPr>
        <p:spPr>
          <a:xfrm>
            <a:off x="1392995" y="4145092"/>
            <a:ext cx="63580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too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homework.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1D457-54DD-E480-BF5F-99B02089D639}"/>
              </a:ext>
            </a:extLst>
          </p:cNvPr>
          <p:cNvSpPr txBox="1"/>
          <p:nvPr/>
        </p:nvSpPr>
        <p:spPr>
          <a:xfrm>
            <a:off x="751611" y="130615"/>
            <a:ext cx="7640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あまりにも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できないくらい 宿題を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’m too tired to do my homework">
            <a:hlinkClick r:id="" action="ppaction://media"/>
            <a:extLst>
              <a:ext uri="{FF2B5EF4-FFF2-40B4-BE49-F238E27FC236}">
                <a16:creationId xmlns:a16="http://schemas.microsoft.com/office/drawing/2014/main" id="{EF74D1A9-B523-AB01-33B2-6EFA23AD6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8275" y="777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4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14DE-DCCC-C524-8290-FABFAB209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06CF8D-1914-2040-E974-55B019060082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4D05B3-65F6-CBCC-4ADC-FB7A7D0964C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74CCBB8-11D1-3F9A-3F6D-3B844A685AB6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A72231-B45A-CE34-2A84-3A31FFB1CBC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524C5E25-3195-6848-B6AE-BB40DE698FA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10583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898F2-606C-186C-86DB-4C6D99855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67893E-FE27-ECA2-83D2-45909DE7C1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0BA50A-02D7-74DA-2831-97488966F89F}"/>
              </a:ext>
            </a:extLst>
          </p:cNvPr>
          <p:cNvSpPr txBox="1"/>
          <p:nvPr/>
        </p:nvSpPr>
        <p:spPr>
          <a:xfrm>
            <a:off x="953841" y="2409490"/>
            <a:ext cx="723631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my homework.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’m too tired to do my homework">
            <a:hlinkClick r:id="" action="ppaction://media"/>
            <a:extLst>
              <a:ext uri="{FF2B5EF4-FFF2-40B4-BE49-F238E27FC236}">
                <a16:creationId xmlns:a16="http://schemas.microsoft.com/office/drawing/2014/main" id="{3B18F84A-F00A-FB83-5DEE-6A351AFB17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8275" y="777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161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8BA77-AE38-53D1-2C23-CE804986F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6A04E4-45CC-70AB-005E-F2C20B19AF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I’m too tired to do my homework">
            <a:hlinkClick r:id="" action="ppaction://media"/>
            <a:extLst>
              <a:ext uri="{FF2B5EF4-FFF2-40B4-BE49-F238E27FC236}">
                <a16:creationId xmlns:a16="http://schemas.microsoft.com/office/drawing/2014/main" id="{60BC6E08-124F-DF04-2E06-F71955900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8275" y="7778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E3F6AD-DF47-B2FF-2EB7-45E77DBCD3A8}"/>
              </a:ext>
            </a:extLst>
          </p:cNvPr>
          <p:cNvSpPr txBox="1"/>
          <p:nvPr/>
        </p:nvSpPr>
        <p:spPr>
          <a:xfrm>
            <a:off x="751616" y="1767006"/>
            <a:ext cx="7640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あまりにも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できないくらい 宿題を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204334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594B1-D9C8-53E8-0BFD-E8E4901C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DB4DBB-41B1-14D7-E1BF-1D024FF63EFD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0A7931-614C-92F1-259D-CB894700820D}"/>
              </a:ext>
            </a:extLst>
          </p:cNvPr>
          <p:cNvSpPr txBox="1"/>
          <p:nvPr/>
        </p:nvSpPr>
        <p:spPr>
          <a:xfrm>
            <a:off x="1392995" y="4145092"/>
            <a:ext cx="63580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too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sleepy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do my homework.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A3CB03-0F05-8148-750C-93BA496C7186}"/>
              </a:ext>
            </a:extLst>
          </p:cNvPr>
          <p:cNvSpPr txBox="1"/>
          <p:nvPr/>
        </p:nvSpPr>
        <p:spPr>
          <a:xfrm>
            <a:off x="745595" y="130615"/>
            <a:ext cx="765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あまりにも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眠か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ったです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できないくらい 宿題を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was too sleepy to do my homework.">
            <a:hlinkClick r:id="" action="ppaction://media"/>
            <a:extLst>
              <a:ext uri="{FF2B5EF4-FFF2-40B4-BE49-F238E27FC236}">
                <a16:creationId xmlns:a16="http://schemas.microsoft.com/office/drawing/2014/main" id="{B68585C1-8CEC-8EEE-E27B-53D8BF816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3675" y="904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17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A9592-D935-19EE-930D-F16BE3D27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7E91C0-51B2-8ABE-8762-129A6F78BD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A1E22C-5AED-0D50-9B5D-506C884261F6}"/>
              </a:ext>
            </a:extLst>
          </p:cNvPr>
          <p:cNvSpPr txBox="1"/>
          <p:nvPr/>
        </p:nvSpPr>
        <p:spPr>
          <a:xfrm>
            <a:off x="748581" y="2409490"/>
            <a:ext cx="764683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[d-] [m-] homework.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was too sleepy to do my homework.">
            <a:hlinkClick r:id="" action="ppaction://media"/>
            <a:extLst>
              <a:ext uri="{FF2B5EF4-FFF2-40B4-BE49-F238E27FC236}">
                <a16:creationId xmlns:a16="http://schemas.microsoft.com/office/drawing/2014/main" id="{D1227F0B-F746-B4D6-F7F5-CBEF15790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3675" y="904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60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5844B-7D44-5CB6-0BBE-2750D975E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39619F-9431-5C23-3321-DF84F450CF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I was too sleepy to do my homework.">
            <a:hlinkClick r:id="" action="ppaction://media"/>
            <a:extLst>
              <a:ext uri="{FF2B5EF4-FFF2-40B4-BE49-F238E27FC236}">
                <a16:creationId xmlns:a16="http://schemas.microsoft.com/office/drawing/2014/main" id="{B0DFA8B0-3B66-E29A-B33F-57FA6F0BB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3675" y="9048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E833A9-9CA1-F637-0BAB-88E942B0134A}"/>
              </a:ext>
            </a:extLst>
          </p:cNvPr>
          <p:cNvSpPr txBox="1"/>
          <p:nvPr/>
        </p:nvSpPr>
        <p:spPr>
          <a:xfrm>
            <a:off x="745600" y="1767006"/>
            <a:ext cx="765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あまりにも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眠か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ったです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できないくらい 宿題を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480233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5985-F8E8-FC10-F552-2E84E8C0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2FA2759-14CC-DC3F-6BE1-3AA745046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20" b="7187"/>
          <a:stretch/>
        </p:blipFill>
        <p:spPr>
          <a:xfrm>
            <a:off x="291931" y="1022216"/>
            <a:ext cx="8560800" cy="68048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B3089B-BDFA-6050-3CD2-F14793EEE19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CF9166-2614-C9F5-57CA-AA1E5A65B9EB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rich enough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buy this house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は「この家を買うのに」という意味で、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rich enough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515044F-84EC-12E7-5079-A0FBA9EB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FF1D98-2B41-59B6-231E-AFB2382C725C}"/>
              </a:ext>
            </a:extLst>
          </p:cNvPr>
          <p:cNvSpPr txBox="1"/>
          <p:nvPr/>
        </p:nvSpPr>
        <p:spPr>
          <a:xfrm>
            <a:off x="1032442" y="1856276"/>
            <a:ext cx="49111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彼はこの家を買うことができるほどお金持ちです。</a:t>
            </a:r>
          </a:p>
        </p:txBody>
      </p:sp>
    </p:spTree>
    <p:extLst>
      <p:ext uri="{BB962C8B-B14F-4D97-AF65-F5344CB8AC3E}">
        <p14:creationId xmlns:p14="http://schemas.microsoft.com/office/powerpoint/2010/main" val="387952233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1BF0-6277-C3E1-A1D2-D5CF35F7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F1565F-7BE8-1263-6A04-F80CC477140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5C22A3-AAC9-E3CF-3852-80216FCBA9A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A5EA9E9-C61F-8C34-A0CA-1902A99FF83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4B5553-2CD3-3659-E83E-24DA3AE3CC1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50800C2-30B1-721E-FCC1-DA88E632FEA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60139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4774F-0D38-7E15-EB47-72B91D7E5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5883014-F152-B309-609A-76688E08F1CE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DF78ED-F4E9-0DEC-3C53-0CAAC2BC8442}"/>
              </a:ext>
            </a:extLst>
          </p:cNvPr>
          <p:cNvSpPr txBox="1"/>
          <p:nvPr/>
        </p:nvSpPr>
        <p:spPr>
          <a:xfrm>
            <a:off x="1551725" y="4145092"/>
            <a:ext cx="60405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rich enough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buy this house.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i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A9FD7389-0F3B-41E9-5512-30C2AD928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9075" y="2073275"/>
            <a:ext cx="406400" cy="4064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32F695-2748-BD74-B256-CA32450E3F23}"/>
              </a:ext>
            </a:extLst>
          </p:cNvPr>
          <p:cNvSpPr txBox="1"/>
          <p:nvPr/>
        </p:nvSpPr>
        <p:spPr>
          <a:xfrm>
            <a:off x="657611" y="114013"/>
            <a:ext cx="78287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十分にお金持ち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買うことができるほど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この家を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62971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F1786-7CE4-DB4A-AC14-E355E2F63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55E68C-7AB0-EA14-41AD-76B23345C8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15C754-CEE3-4767-3AB3-B1EABBDC21D3}"/>
              </a:ext>
            </a:extLst>
          </p:cNvPr>
          <p:cNvSpPr txBox="1"/>
          <p:nvPr/>
        </p:nvSpPr>
        <p:spPr>
          <a:xfrm>
            <a:off x="1313745" y="2409490"/>
            <a:ext cx="65165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rich [e-----]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[b--] this house.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i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ACFCF033-D45A-EC04-DA15-B90C932D3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9075" y="2073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250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7E772-2009-0E75-4E2E-F1301816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40319F-CDF7-7452-AFF8-BFCA1C2C19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He i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707889D6-4366-2760-F601-7415F69AC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9075" y="2073275"/>
            <a:ext cx="406400" cy="4064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C43D06-7270-DF62-9E14-32845B8395A1}"/>
              </a:ext>
            </a:extLst>
          </p:cNvPr>
          <p:cNvSpPr txBox="1"/>
          <p:nvPr/>
        </p:nvSpPr>
        <p:spPr>
          <a:xfrm>
            <a:off x="657611" y="1767006"/>
            <a:ext cx="78287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十分にお金持ち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買うことができるほど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この家を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510767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37BBE-F563-1811-64BC-A8E0FA8EB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2F0657-E71E-368E-7313-8E8DD33CB4E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24E87E-4ECA-0512-D52D-F6F2F10347CB}"/>
              </a:ext>
            </a:extLst>
          </p:cNvPr>
          <p:cNvSpPr txBox="1"/>
          <p:nvPr/>
        </p:nvSpPr>
        <p:spPr>
          <a:xfrm>
            <a:off x="1594592" y="4128490"/>
            <a:ext cx="595481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visited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see his friends.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277789-3481-9CD4-7353-E5A641006D95}"/>
              </a:ext>
            </a:extLst>
          </p:cNvPr>
          <p:cNvSpPr txBox="1"/>
          <p:nvPr/>
        </p:nvSpPr>
        <p:spPr>
          <a:xfrm>
            <a:off x="650158" y="690490"/>
            <a:ext cx="7843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会うために 友達に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om visited Japan to see his friends.">
            <a:hlinkClick r:id="" action="ppaction://media"/>
            <a:extLst>
              <a:ext uri="{FF2B5EF4-FFF2-40B4-BE49-F238E27FC236}">
                <a16:creationId xmlns:a16="http://schemas.microsoft.com/office/drawing/2014/main" id="{B7820AA8-68EC-2388-CA5A-A0FBA55456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075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93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1685-0D64-96DA-8BE4-D6A26B0D3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CFC68A-2E25-54A7-F15E-9534DBEA5366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F9B641-974F-7D34-E1CD-69D8D378939B}"/>
              </a:ext>
            </a:extLst>
          </p:cNvPr>
          <p:cNvSpPr txBox="1"/>
          <p:nvPr/>
        </p:nvSpPr>
        <p:spPr>
          <a:xfrm>
            <a:off x="1236428" y="4145092"/>
            <a:ext cx="69804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Jim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rich enough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buy this house.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CEEA9F-2CEF-E7E6-B167-F06F2D31FE53}"/>
              </a:ext>
            </a:extLst>
          </p:cNvPr>
          <p:cNvSpPr txBox="1"/>
          <p:nvPr/>
        </p:nvSpPr>
        <p:spPr>
          <a:xfrm>
            <a:off x="1316929" y="130615"/>
            <a:ext cx="6510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ジムは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十分にお金持ち </a:t>
            </a:r>
            <a:endParaRPr kumimoji="1" lang="en-US" altLang="ja-JP" sz="48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できるほど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この家を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Jim wa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653223C9-2ECE-C60D-E9D3-02E0BBFCC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527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857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F8200-2874-2EE5-469A-1FE85B71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7C1647-5B6C-38D4-0645-D08D201BD0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180199-A70D-83A1-AEC9-A5A7710C9472}"/>
              </a:ext>
            </a:extLst>
          </p:cNvPr>
          <p:cNvSpPr txBox="1"/>
          <p:nvPr/>
        </p:nvSpPr>
        <p:spPr>
          <a:xfrm>
            <a:off x="734537" y="2409490"/>
            <a:ext cx="76749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Jim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[r---] [e-----]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[b--] this house.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Jim wa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2D13C2B2-D3DA-E7A4-3353-A3A5E9571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527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33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F0058-F303-3797-BA7E-CFB43328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6493A3-EA7A-FAFF-A65E-762497C2CE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Jim was rich enough to buy this house.">
            <a:hlinkClick r:id="" action="ppaction://media"/>
            <a:extLst>
              <a:ext uri="{FF2B5EF4-FFF2-40B4-BE49-F238E27FC236}">
                <a16:creationId xmlns:a16="http://schemas.microsoft.com/office/drawing/2014/main" id="{308AE542-89A4-7365-4BE5-736ED40E0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5275" y="10318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E34A51-2067-4AD3-CC54-127C260BA470}"/>
              </a:ext>
            </a:extLst>
          </p:cNvPr>
          <p:cNvSpPr txBox="1"/>
          <p:nvPr/>
        </p:nvSpPr>
        <p:spPr>
          <a:xfrm>
            <a:off x="1316933" y="1767006"/>
            <a:ext cx="6510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ジムは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十分にお金持ち </a:t>
            </a:r>
            <a:endParaRPr kumimoji="1" lang="en-US" altLang="ja-JP" sz="48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買うことが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できるほど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この家を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103388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E02AF-6C3C-B480-AB75-365F0A30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134774D-3F6A-3CDE-51FA-3BFF48BDCA9E}"/>
              </a:ext>
            </a:extLst>
          </p:cNvPr>
          <p:cNvSpPr/>
          <p:nvPr/>
        </p:nvSpPr>
        <p:spPr>
          <a:xfrm>
            <a:off x="-4" y="3454602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8C5C8A-0ECB-7394-0DD5-64D4EB51AEEF}"/>
              </a:ext>
            </a:extLst>
          </p:cNvPr>
          <p:cNvSpPr txBox="1"/>
          <p:nvPr/>
        </p:nvSpPr>
        <p:spPr>
          <a:xfrm>
            <a:off x="1081793" y="4145092"/>
            <a:ext cx="69804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kind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enough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help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E3AAB7-96A5-5A1C-CBFF-26B07F00EB71}"/>
              </a:ext>
            </a:extLst>
          </p:cNvPr>
          <p:cNvSpPr txBox="1"/>
          <p:nvPr/>
        </p:nvSpPr>
        <p:spPr>
          <a:xfrm>
            <a:off x="142744" y="808347"/>
            <a:ext cx="88585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親切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助ける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ことができるほど 私を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was kind enough to help me.">
            <a:hlinkClick r:id="" action="ppaction://media"/>
            <a:extLst>
              <a:ext uri="{FF2B5EF4-FFF2-40B4-BE49-F238E27FC236}">
                <a16:creationId xmlns:a16="http://schemas.microsoft.com/office/drawing/2014/main" id="{CC22E010-52C7-FFDB-227C-B7378F72E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108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12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9E47-60C2-73D4-A86C-75D07B5D3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0FEC49-F07D-2CCF-0975-5829065A7A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E6C873-8BEC-F2BB-75D2-868E37DF8D4C}"/>
              </a:ext>
            </a:extLst>
          </p:cNvPr>
          <p:cNvSpPr txBox="1"/>
          <p:nvPr/>
        </p:nvSpPr>
        <p:spPr>
          <a:xfrm>
            <a:off x="669990" y="2409490"/>
            <a:ext cx="78040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[e-----]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was kind enough to help me.">
            <a:hlinkClick r:id="" action="ppaction://media"/>
            <a:extLst>
              <a:ext uri="{FF2B5EF4-FFF2-40B4-BE49-F238E27FC236}">
                <a16:creationId xmlns:a16="http://schemas.microsoft.com/office/drawing/2014/main" id="{29E46516-0A4E-B7A9-4E85-FC9A920FE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108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988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9003-9979-50A0-4A67-F24BE6DD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292EFF-EAD0-5825-7428-90DDF0A4C20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She was kind enough to help me.">
            <a:hlinkClick r:id="" action="ppaction://media"/>
            <a:extLst>
              <a:ext uri="{FF2B5EF4-FFF2-40B4-BE49-F238E27FC236}">
                <a16:creationId xmlns:a16="http://schemas.microsoft.com/office/drawing/2014/main" id="{7C6F55F2-E5CF-AC5F-3FDC-0D863083B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10826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CFA69C-2DCA-3668-DB78-FBE1A76C992A}"/>
              </a:ext>
            </a:extLst>
          </p:cNvPr>
          <p:cNvSpPr txBox="1"/>
          <p:nvPr/>
        </p:nvSpPr>
        <p:spPr>
          <a:xfrm>
            <a:off x="142749" y="2321004"/>
            <a:ext cx="88585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十分に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親切</a:t>
            </a:r>
            <a:r>
              <a:rPr kumimoji="1" lang="en-US" altLang="ja-JP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助ける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ことができるほど 私を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1318933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7FCD8-DBC3-0D1F-9AE3-77FCF3DBF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4F6DFD-B355-6242-D114-827EB6650A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D909D2-6B4A-A067-6470-F4BF33A9334D}"/>
              </a:ext>
            </a:extLst>
          </p:cNvPr>
          <p:cNvSpPr txBox="1"/>
          <p:nvPr/>
        </p:nvSpPr>
        <p:spPr>
          <a:xfrm>
            <a:off x="1302906" y="2409490"/>
            <a:ext cx="65381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[v------]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[s--] his friends.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om visited Japan to see his friends.">
            <a:hlinkClick r:id="" action="ppaction://media"/>
            <a:extLst>
              <a:ext uri="{FF2B5EF4-FFF2-40B4-BE49-F238E27FC236}">
                <a16:creationId xmlns:a16="http://schemas.microsoft.com/office/drawing/2014/main" id="{6B0D0CC4-18CA-F624-7DC0-2012DDAC6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075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445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57705-449C-215F-1EEB-1D623B61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CC879D-CB03-AF16-048E-D0070155A6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D0FD4-0070-F26D-09A1-08914A1EE239}"/>
              </a:ext>
            </a:extLst>
          </p:cNvPr>
          <p:cNvSpPr txBox="1"/>
          <p:nvPr/>
        </p:nvSpPr>
        <p:spPr>
          <a:xfrm>
            <a:off x="650160" y="2321004"/>
            <a:ext cx="7843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会うために 友達に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om visited Japan to see his friends.">
            <a:hlinkClick r:id="" action="ppaction://media"/>
            <a:extLst>
              <a:ext uri="{FF2B5EF4-FFF2-40B4-BE49-F238E27FC236}">
                <a16:creationId xmlns:a16="http://schemas.microsoft.com/office/drawing/2014/main" id="{BF321521-D92A-049D-7568-2508CF56B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075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19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7134-431C-B046-2FBE-E65D4458B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D0FEA1-5E5B-AB60-CB13-005403C2E26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CD3EB6-57F6-E5D6-B2EB-E59DD43FE20F}"/>
              </a:ext>
            </a:extLst>
          </p:cNvPr>
          <p:cNvSpPr txBox="1"/>
          <p:nvPr/>
        </p:nvSpPr>
        <p:spPr>
          <a:xfrm>
            <a:off x="894115" y="4128490"/>
            <a:ext cx="73557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visited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America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 lot of pictures.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AB407E-F0EF-32CF-62CB-E7AEFF477226}"/>
              </a:ext>
            </a:extLst>
          </p:cNvPr>
          <p:cNvSpPr txBox="1"/>
          <p:nvPr/>
        </p:nvSpPr>
        <p:spPr>
          <a:xfrm>
            <a:off x="130265" y="690490"/>
            <a:ext cx="88834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撮る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ために たくさんの写真を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visited America to take a lot of pictures.">
            <a:hlinkClick r:id="" action="ppaction://media"/>
            <a:extLst>
              <a:ext uri="{FF2B5EF4-FFF2-40B4-BE49-F238E27FC236}">
                <a16:creationId xmlns:a16="http://schemas.microsoft.com/office/drawing/2014/main" id="{8DF5D841-CD0C-C248-7453-B1A817CC3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5275" y="473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52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ADC8-8B45-C8E1-D7E9-E3B92ACDC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9BCD23-289F-399E-7C9C-FB8FE1C823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219C3A-1415-0ED1-39BC-22C4CE33FE0D}"/>
              </a:ext>
            </a:extLst>
          </p:cNvPr>
          <p:cNvSpPr txBox="1"/>
          <p:nvPr/>
        </p:nvSpPr>
        <p:spPr>
          <a:xfrm>
            <a:off x="129707" y="2409490"/>
            <a:ext cx="888458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[v------]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America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a [l--] [o-] pictures.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e visited America to take a lot of pictures.">
            <a:hlinkClick r:id="" action="ppaction://media"/>
            <a:extLst>
              <a:ext uri="{FF2B5EF4-FFF2-40B4-BE49-F238E27FC236}">
                <a16:creationId xmlns:a16="http://schemas.microsoft.com/office/drawing/2014/main" id="{D3EA505D-9ED4-65E3-3A17-A426244FE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5275" y="473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903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F1065-C4DC-959C-A42A-9A55B7922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6E0C4E-EFAC-2E09-CA48-636B6A7076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0508CF-739B-1C81-5C31-77D277FA6774}"/>
              </a:ext>
            </a:extLst>
          </p:cNvPr>
          <p:cNvSpPr txBox="1"/>
          <p:nvPr/>
        </p:nvSpPr>
        <p:spPr>
          <a:xfrm>
            <a:off x="130265" y="2321004"/>
            <a:ext cx="88834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撮る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ために たくさんの写真を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He visited America to take a lot of pictures.">
            <a:hlinkClick r:id="" action="ppaction://media"/>
            <a:extLst>
              <a:ext uri="{FF2B5EF4-FFF2-40B4-BE49-F238E27FC236}">
                <a16:creationId xmlns:a16="http://schemas.microsoft.com/office/drawing/2014/main" id="{96E33FA2-DCC4-4305-F2D0-DB9C1DB7F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5275" y="473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03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17444</TotalTime>
  <Words>1089</Words>
  <Application>Microsoft Office PowerPoint</Application>
  <PresentationFormat>画面に合わせる (4:3)</PresentationFormat>
  <Paragraphs>192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2128</cp:revision>
  <cp:lastPrinted>2016-06-23T16:36:17Z</cp:lastPrinted>
  <dcterms:created xsi:type="dcterms:W3CDTF">2016-05-30T03:13:09Z</dcterms:created>
  <dcterms:modified xsi:type="dcterms:W3CDTF">2025-11-25T10:42:12Z</dcterms:modified>
</cp:coreProperties>
</file>