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09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44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12" Type="http://schemas.openxmlformats.org/officeDocument/2006/relationships/image" Target="../media/image22.sv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7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9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19.mp3"/><Relationship Id="rId9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9388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不定詞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副詞的用法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「ゾウは鼻が長いのでじょうずに呼吸できます」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10_05_reading_s1_1">
            <a:hlinkClick r:id="" action="ppaction://media"/>
            <a:extLst>
              <a:ext uri="{FF2B5EF4-FFF2-40B4-BE49-F238E27FC236}">
                <a16:creationId xmlns:a16="http://schemas.microsoft.com/office/drawing/2014/main" id="{6C8C4A22-8EB5-C31D-A441-2C11492E17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98075" y="1399818"/>
            <a:ext cx="406400" cy="406400"/>
          </a:xfrm>
          <a:prstGeom prst="rect">
            <a:avLst/>
          </a:prstGeom>
        </p:spPr>
      </p:pic>
      <p:pic>
        <p:nvPicPr>
          <p:cNvPr id="4" name="AS_G3_10_06_reading_s1_2">
            <a:hlinkClick r:id="" action="ppaction://media"/>
            <a:extLst>
              <a:ext uri="{FF2B5EF4-FFF2-40B4-BE49-F238E27FC236}">
                <a16:creationId xmlns:a16="http://schemas.microsoft.com/office/drawing/2014/main" id="{343FD324-56AD-8F9B-6690-0531EE7A9A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92016" y="1399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9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9B304583-E04A-B9A1-0009-46B16DBF5D4C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D5FB6EB-669B-8C34-6DA2-6B346F68B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7"/>
            <a:ext cx="8848800" cy="455927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581114" y="14283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7250608" y="14283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>
            <a:cxnSpLocks/>
          </p:cNvCxnSpPr>
          <p:nvPr/>
        </p:nvCxnSpPr>
        <p:spPr>
          <a:xfrm flipH="1">
            <a:off x="1818160" y="20200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4027504" y="20200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6065169" y="20200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>
            <a:cxnSpLocks/>
          </p:cNvCxnSpPr>
          <p:nvPr/>
        </p:nvCxnSpPr>
        <p:spPr>
          <a:xfrm flipH="1">
            <a:off x="8279728" y="20200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8786255" y="20200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>
            <a:cxnSpLocks/>
          </p:cNvCxnSpPr>
          <p:nvPr/>
        </p:nvCxnSpPr>
        <p:spPr>
          <a:xfrm flipH="1">
            <a:off x="1260237" y="26445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>
            <a:cxnSpLocks/>
          </p:cNvCxnSpPr>
          <p:nvPr/>
        </p:nvCxnSpPr>
        <p:spPr>
          <a:xfrm flipH="1">
            <a:off x="3821082" y="26445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>
            <a:cxnSpLocks/>
          </p:cNvCxnSpPr>
          <p:nvPr/>
        </p:nvCxnSpPr>
        <p:spPr>
          <a:xfrm flipH="1">
            <a:off x="8208377" y="26445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1950681" y="326139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4334097" y="326139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680043" y="326139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257032" y="32556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825834" y="38918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090003" y="38918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4334097" y="38918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5966711" y="4534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068399" y="142831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7776099" y="38918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2720439" y="4534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7226876" y="45344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2306276" y="51169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4267836" y="51169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10_07_reading_s2">
            <a:hlinkClick r:id="" action="ppaction://media"/>
            <a:extLst>
              <a:ext uri="{FF2B5EF4-FFF2-40B4-BE49-F238E27FC236}">
                <a16:creationId xmlns:a16="http://schemas.microsoft.com/office/drawing/2014/main" id="{F7EA27E8-EB10-2FC1-74CE-E496E52F2E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04675" y="1006475"/>
            <a:ext cx="406400" cy="406400"/>
          </a:xfrm>
          <a:prstGeom prst="rect">
            <a:avLst/>
          </a:prstGeom>
        </p:spPr>
      </p:pic>
      <p:pic>
        <p:nvPicPr>
          <p:cNvPr id="31" name="AS_G3_10_07_reading_s2">
            <a:hlinkClick r:id="" action="ppaction://media"/>
            <a:extLst>
              <a:ext uri="{FF2B5EF4-FFF2-40B4-BE49-F238E27FC236}">
                <a16:creationId xmlns:a16="http://schemas.microsoft.com/office/drawing/2014/main" id="{0A44AE95-F250-4881-D936-10D59A2095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004675" y="3363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9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364A1C-C21D-3A62-B864-D17E36C9D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35" y="682296"/>
            <a:ext cx="6955200" cy="6117318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10_10_reading_s3">
            <a:hlinkClick r:id="" action="ppaction://media"/>
            <a:extLst>
              <a:ext uri="{FF2B5EF4-FFF2-40B4-BE49-F238E27FC236}">
                <a16:creationId xmlns:a16="http://schemas.microsoft.com/office/drawing/2014/main" id="{AA44C68E-C82F-9473-A6F9-DA89123A8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1344" y="1946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FB2DE6B-2DAD-346E-09B2-1533117ECD49}"/>
              </a:ext>
            </a:extLst>
          </p:cNvPr>
          <p:cNvSpPr/>
          <p:nvPr/>
        </p:nvSpPr>
        <p:spPr>
          <a:xfrm>
            <a:off x="889234" y="4361167"/>
            <a:ext cx="548640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9CA342-FD4B-AA08-6D3B-37A515ADB4BD}"/>
              </a:ext>
            </a:extLst>
          </p:cNvPr>
          <p:cNvSpPr/>
          <p:nvPr/>
        </p:nvSpPr>
        <p:spPr>
          <a:xfrm>
            <a:off x="620815" y="3279388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FEA4305-532D-085F-370A-28C810ACC666}"/>
              </a:ext>
            </a:extLst>
          </p:cNvPr>
          <p:cNvSpPr/>
          <p:nvPr/>
        </p:nvSpPr>
        <p:spPr>
          <a:xfrm>
            <a:off x="620815" y="3666041"/>
            <a:ext cx="665244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20217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892735"/>
            <a:ext cx="762556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578001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・不定詞 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＋動詞の原形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・副詞的用法は、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副詞（①動詞・②形容詞［副詞］を説明する）の働きをする。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動作の目的を表すときは「～するために」という意味、感情の原因・理由を表すときは「～して」という意味になる。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・その他、よく使う表現を覚えておきましょう。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12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B832FDE-5685-8BEB-484C-4D341E419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1731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74F9023-0310-38FE-DB9A-206AFBD22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55200" cy="611731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FD3C826-74BD-A9FC-8B63-9F1B71A1C9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5" y="191164"/>
            <a:ext cx="6890400" cy="604495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A9878F3-47B0-70D3-CCAA-01578B782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60800" cy="4794429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10_01_kihon">
            <a:hlinkClick r:id="" action="ppaction://media"/>
            <a:extLst>
              <a:ext uri="{FF2B5EF4-FFF2-40B4-BE49-F238E27FC236}">
                <a16:creationId xmlns:a16="http://schemas.microsoft.com/office/drawing/2014/main" id="{A38A8B28-DFA4-9AF0-3290-D17FBB8B5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8875" y="6232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DFA9F26-4D37-0E0D-47E2-533575910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0" y="1872128"/>
            <a:ext cx="8719200" cy="4526529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5699627" y="1839356"/>
            <a:ext cx="28249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control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5197736" y="2355486"/>
            <a:ext cx="25086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rich    network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3593197" y="2894182"/>
            <a:ext cx="18551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cool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1788894" y="3392855"/>
            <a:ext cx="2154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body     heat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7307886" y="3392855"/>
            <a:ext cx="14395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breathe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6126712" y="3905958"/>
            <a:ext cx="21545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too       long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6070896" y="4447719"/>
            <a:ext cx="24017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       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2803354" y="4943180"/>
            <a:ext cx="11654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bodies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3286173" y="5492311"/>
            <a:ext cx="30257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important   reason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0_11_reading_s6_1">
            <a:hlinkClick r:id="" action="ppaction://media"/>
            <a:extLst>
              <a:ext uri="{FF2B5EF4-FFF2-40B4-BE49-F238E27FC236}">
                <a16:creationId xmlns:a16="http://schemas.microsoft.com/office/drawing/2014/main" id="{99DD8F9B-5963-F446-4182-62B8159E45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13975" y="180975"/>
            <a:ext cx="406400" cy="406400"/>
          </a:xfrm>
          <a:prstGeom prst="rect">
            <a:avLst/>
          </a:prstGeom>
        </p:spPr>
      </p:pic>
      <p:pic>
        <p:nvPicPr>
          <p:cNvPr id="9" name="AS_G3_10_12_reading_s6_2">
            <a:hlinkClick r:id="" action="ppaction://media"/>
            <a:extLst>
              <a:ext uri="{FF2B5EF4-FFF2-40B4-BE49-F238E27FC236}">
                <a16:creationId xmlns:a16="http://schemas.microsoft.com/office/drawing/2014/main" id="{A6725497-2C6B-CC74-428B-F0E07BEF77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13975" y="837747"/>
            <a:ext cx="406400" cy="406400"/>
          </a:xfrm>
          <a:prstGeom prst="rect">
            <a:avLst/>
          </a:prstGeom>
        </p:spPr>
      </p:pic>
      <p:pic>
        <p:nvPicPr>
          <p:cNvPr id="12" name="AS_G3_10_11_reading_s6_1">
            <a:hlinkClick r:id="" action="ppaction://media"/>
            <a:extLst>
              <a:ext uri="{FF2B5EF4-FFF2-40B4-BE49-F238E27FC236}">
                <a16:creationId xmlns:a16="http://schemas.microsoft.com/office/drawing/2014/main" id="{F26EC1B5-5D6F-B4F3-6FA3-90B5303620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13975" y="1676341"/>
            <a:ext cx="406400" cy="40640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CDA750E-8CB5-568A-82EE-12E6D6050282}"/>
              </a:ext>
            </a:extLst>
          </p:cNvPr>
          <p:cNvSpPr txBox="1"/>
          <p:nvPr/>
        </p:nvSpPr>
        <p:spPr>
          <a:xfrm>
            <a:off x="7926475" y="4943180"/>
            <a:ext cx="4890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C515500-74DC-03C5-640A-2E8538620F84}"/>
              </a:ext>
            </a:extLst>
          </p:cNvPr>
          <p:cNvSpPr txBox="1"/>
          <p:nvPr/>
        </p:nvSpPr>
        <p:spPr>
          <a:xfrm>
            <a:off x="599652" y="5494257"/>
            <a:ext cx="9966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learn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1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1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6" grpId="0"/>
      <p:bldP spid="27" grpId="0"/>
      <p:bldP spid="30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10_14_reading_s7_1">
            <a:hlinkClick r:id="" action="ppaction://media"/>
            <a:extLst>
              <a:ext uri="{FF2B5EF4-FFF2-40B4-BE49-F238E27FC236}">
                <a16:creationId xmlns:a16="http://schemas.microsoft.com/office/drawing/2014/main" id="{46A4B88A-A704-F3AA-D36F-F828F22AE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7975" y="1425575"/>
            <a:ext cx="406400" cy="406400"/>
          </a:xfrm>
          <a:prstGeom prst="rect">
            <a:avLst/>
          </a:prstGeom>
        </p:spPr>
      </p:pic>
      <p:pic>
        <p:nvPicPr>
          <p:cNvPr id="3" name="AS_G3_10_15_reading_s7_2">
            <a:hlinkClick r:id="" action="ppaction://media"/>
            <a:extLst>
              <a:ext uri="{FF2B5EF4-FFF2-40B4-BE49-F238E27FC236}">
                <a16:creationId xmlns:a16="http://schemas.microsoft.com/office/drawing/2014/main" id="{3347932B-CC40-D22B-5192-2CD1A1DB9F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7975" y="20361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10_16_reading_s8_1">
            <a:hlinkClick r:id="" action="ppaction://media"/>
            <a:extLst>
              <a:ext uri="{FF2B5EF4-FFF2-40B4-BE49-F238E27FC236}">
                <a16:creationId xmlns:a16="http://schemas.microsoft.com/office/drawing/2014/main" id="{CC91BE12-5974-41E1-879E-1C9FDF114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56875" y="3778250"/>
            <a:ext cx="406400" cy="406400"/>
          </a:xfrm>
          <a:prstGeom prst="rect">
            <a:avLst/>
          </a:prstGeom>
        </p:spPr>
      </p:pic>
      <p:pic>
        <p:nvPicPr>
          <p:cNvPr id="7" name="AS_G3_10_17_reading_s8_2">
            <a:hlinkClick r:id="" action="ppaction://media"/>
            <a:extLst>
              <a:ext uri="{FF2B5EF4-FFF2-40B4-BE49-F238E27FC236}">
                <a16:creationId xmlns:a16="http://schemas.microsoft.com/office/drawing/2014/main" id="{9DE0AF56-D66B-F287-3356-14FC5648EF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51356" y="4642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P.79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～すぎて、 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できません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11A105D-8B9B-C207-DC1F-CD6E1CC6F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000" cy="561131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417D839-C564-7722-6A46-23407BC99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9"/>
            <a:ext cx="8712000" cy="561131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356067" y="3350683"/>
            <a:ext cx="4120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tired         to      clean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76C2AC-B3CD-ED95-2615-81EC94FF9FE4}"/>
              </a:ext>
            </a:extLst>
          </p:cNvPr>
          <p:cNvSpPr txBox="1"/>
          <p:nvPr/>
        </p:nvSpPr>
        <p:spPr>
          <a:xfrm>
            <a:off x="2216367" y="4511020"/>
            <a:ext cx="4120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sleepy       to       help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76BE599-4254-73BF-563D-40C3C38A34E3}"/>
              </a:ext>
            </a:extLst>
          </p:cNvPr>
          <p:cNvSpPr txBox="1"/>
          <p:nvPr/>
        </p:nvSpPr>
        <p:spPr>
          <a:xfrm>
            <a:off x="2444967" y="5747821"/>
            <a:ext cx="4120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sick         to      study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10_03_kihon_t_1">
            <a:hlinkClick r:id="" action="ppaction://media"/>
            <a:extLst>
              <a:ext uri="{FF2B5EF4-FFF2-40B4-BE49-F238E27FC236}">
                <a16:creationId xmlns:a16="http://schemas.microsoft.com/office/drawing/2014/main" id="{8DE63D38-4C74-9282-C970-602C0ACC9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9925" y="1829861"/>
            <a:ext cx="406400" cy="406400"/>
          </a:xfrm>
          <a:prstGeom prst="rect">
            <a:avLst/>
          </a:prstGeom>
        </p:spPr>
      </p:pic>
      <p:pic>
        <p:nvPicPr>
          <p:cNvPr id="9" name="AS_G3_10_03_kihon_t_1">
            <a:hlinkClick r:id="" action="ppaction://media"/>
            <a:extLst>
              <a:ext uri="{FF2B5EF4-FFF2-40B4-BE49-F238E27FC236}">
                <a16:creationId xmlns:a16="http://schemas.microsoft.com/office/drawing/2014/main" id="{36F054F1-C99F-5645-3F54-8AB6295B17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9925" y="10170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7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905EA0-AC4A-95A2-A415-9782AEC1C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9"/>
            <a:ext cx="8712415" cy="5613433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6FD7FF-C08D-5EC6-3685-00C518E1D0F6}"/>
              </a:ext>
            </a:extLst>
          </p:cNvPr>
          <p:cNvSpPr txBox="1"/>
          <p:nvPr/>
        </p:nvSpPr>
        <p:spPr>
          <a:xfrm>
            <a:off x="1386233" y="329988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written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C9DF2FC-7735-CD5F-C759-E5173BC68962}"/>
              </a:ext>
            </a:extLst>
          </p:cNvPr>
          <p:cNvSpPr txBox="1"/>
          <p:nvPr/>
        </p:nvSpPr>
        <p:spPr>
          <a:xfrm>
            <a:off x="1386233" y="4483503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 eaten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F15AC6-913A-B41D-9BB7-C8DADE0FC96E}"/>
              </a:ext>
            </a:extLst>
          </p:cNvPr>
          <p:cNvSpPr txBox="1"/>
          <p:nvPr/>
        </p:nvSpPr>
        <p:spPr>
          <a:xfrm>
            <a:off x="1386233" y="5697664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just     finished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477773-CE3C-1973-DD64-36AF3252B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6" y="1382198"/>
            <a:ext cx="8884800" cy="280103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I’m too busy to practice the piano.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10_04_kihon_t_2">
            <a:hlinkClick r:id="" action="ppaction://media"/>
            <a:extLst>
              <a:ext uri="{FF2B5EF4-FFF2-40B4-BE49-F238E27FC236}">
                <a16:creationId xmlns:a16="http://schemas.microsoft.com/office/drawing/2014/main" id="{5D483DE4-B399-D986-3AB6-80B409B76C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2375" y="38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17444</TotalTime>
  <Words>682</Words>
  <Application>Microsoft Office PowerPoint</Application>
  <PresentationFormat>画面に合わせる (4:3)</PresentationFormat>
  <Paragraphs>120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2128</cp:revision>
  <cp:lastPrinted>2016-06-23T16:36:17Z</cp:lastPrinted>
  <dcterms:created xsi:type="dcterms:W3CDTF">2016-05-30T03:13:09Z</dcterms:created>
  <dcterms:modified xsi:type="dcterms:W3CDTF">2025-11-25T10:39:15Z</dcterms:modified>
</cp:coreProperties>
</file>