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3626" r:id="rId2"/>
    <p:sldId id="3647" r:id="rId3"/>
    <p:sldId id="2019" r:id="rId4"/>
    <p:sldId id="2020" r:id="rId5"/>
    <p:sldId id="2021" r:id="rId6"/>
    <p:sldId id="2022" r:id="rId7"/>
    <p:sldId id="2023" r:id="rId8"/>
    <p:sldId id="2024" r:id="rId9"/>
    <p:sldId id="2025" r:id="rId10"/>
    <p:sldId id="2026" r:id="rId11"/>
    <p:sldId id="2027" r:id="rId12"/>
    <p:sldId id="2031" r:id="rId13"/>
    <p:sldId id="2032" r:id="rId14"/>
    <p:sldId id="2033" r:id="rId15"/>
    <p:sldId id="2028" r:id="rId16"/>
    <p:sldId id="2029" r:id="rId17"/>
    <p:sldId id="2030" r:id="rId18"/>
    <p:sldId id="2034" r:id="rId19"/>
    <p:sldId id="2035" r:id="rId20"/>
    <p:sldId id="2036" r:id="rId21"/>
    <p:sldId id="2037" r:id="rId22"/>
    <p:sldId id="2038" r:id="rId23"/>
    <p:sldId id="2039" r:id="rId24"/>
    <p:sldId id="3622" r:id="rId25"/>
    <p:sldId id="4202" r:id="rId26"/>
    <p:sldId id="4203" r:id="rId27"/>
    <p:sldId id="4204" r:id="rId28"/>
    <p:sldId id="4205" r:id="rId29"/>
    <p:sldId id="4206" r:id="rId30"/>
    <p:sldId id="4207" r:id="rId31"/>
    <p:sldId id="4208" r:id="rId3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media" Target="../media/media10.mp3"/><Relationship Id="rId7" Type="http://schemas.openxmlformats.org/officeDocument/2006/relationships/image" Target="../media/image1.png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0.mp3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497976"/>
            <a:ext cx="850789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 with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0_kihon_v3_play with">
            <a:hlinkClick r:id="" action="ppaction://media"/>
            <a:extLst>
              <a:ext uri="{FF2B5EF4-FFF2-40B4-BE49-F238E27FC236}">
                <a16:creationId xmlns:a16="http://schemas.microsoft.com/office/drawing/2014/main" id="{4AD8151E-3E7E-47BA-BD67-7A54235516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338" y="1789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1723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と遊ぶ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0_kihon_v3_play with">
            <a:hlinkClick r:id="" action="ppaction://media"/>
            <a:extLst>
              <a:ext uri="{FF2B5EF4-FFF2-40B4-BE49-F238E27FC236}">
                <a16:creationId xmlns:a16="http://schemas.microsoft.com/office/drawing/2014/main" id="{E9F524C6-9019-4767-AEDD-EEB0C26997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338" y="1789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8043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3_L10_kihon_v4_something">
            <a:hlinkClick r:id="" action="ppaction://media"/>
            <a:extLst>
              <a:ext uri="{FF2B5EF4-FFF2-40B4-BE49-F238E27FC236}">
                <a16:creationId xmlns:a16="http://schemas.microsoft.com/office/drawing/2014/main" id="{6CC4D9ED-BAE5-4A8D-A80C-15A6CD7E97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9628" y="1762125"/>
            <a:ext cx="609601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9F290F4-7A64-387A-4092-026F2E11C5AF}"/>
              </a:ext>
            </a:extLst>
          </p:cNvPr>
          <p:cNvGrpSpPr/>
          <p:nvPr/>
        </p:nvGrpSpPr>
        <p:grpSpPr>
          <a:xfrm>
            <a:off x="815009" y="1536175"/>
            <a:ext cx="7513983" cy="3662541"/>
            <a:chOff x="815009" y="1791644"/>
            <a:chExt cx="7513983" cy="366254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C84047E-5DCC-540D-412B-AF4606BF82A0}"/>
                </a:ext>
              </a:extLst>
            </p:cNvPr>
            <p:cNvSpPr txBox="1"/>
            <p:nvPr/>
          </p:nvSpPr>
          <p:spPr>
            <a:xfrm>
              <a:off x="895350" y="4007635"/>
              <a:ext cx="73533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A2F6761-7966-F4BF-5A2B-B4CD89C09E3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8123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93A017F-3B56-4296-B38B-9B574F898854}"/>
              </a:ext>
            </a:extLst>
          </p:cNvPr>
          <p:cNvSpPr txBox="1"/>
          <p:nvPr/>
        </p:nvSpPr>
        <p:spPr>
          <a:xfrm>
            <a:off x="723900" y="2613392"/>
            <a:ext cx="7696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something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0_kihon_v4_something">
            <a:hlinkClick r:id="" action="ppaction://media"/>
            <a:extLst>
              <a:ext uri="{FF2B5EF4-FFF2-40B4-BE49-F238E27FC236}">
                <a16:creationId xmlns:a16="http://schemas.microsoft.com/office/drawing/2014/main" id="{BED0DC8F-A863-4D53-A816-7BC1C37C54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9628" y="176212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3690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3_L10_kihon_v4_something">
            <a:hlinkClick r:id="" action="ppaction://media"/>
            <a:extLst>
              <a:ext uri="{FF2B5EF4-FFF2-40B4-BE49-F238E27FC236}">
                <a16:creationId xmlns:a16="http://schemas.microsoft.com/office/drawing/2014/main" id="{C747DFBB-ACAF-4788-9D69-EE316861F4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9628" y="1762125"/>
            <a:ext cx="609601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32B0614-B0AA-9CFD-D0A1-329E5582CA81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0281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D8425C-0740-4CD2-9263-4D822FCA5AEB}"/>
              </a:ext>
            </a:extLst>
          </p:cNvPr>
          <p:cNvGrpSpPr/>
          <p:nvPr/>
        </p:nvGrpSpPr>
        <p:grpSpPr>
          <a:xfrm>
            <a:off x="-66258" y="1536175"/>
            <a:ext cx="8372058" cy="3785651"/>
            <a:chOff x="-66258" y="1791644"/>
            <a:chExt cx="8372058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38200" y="4007635"/>
              <a:ext cx="7467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-66258" y="1791644"/>
              <a:ext cx="8295860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（疑）何か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0_kihon_v5_anything">
            <a:hlinkClick r:id="" action="ppaction://media"/>
            <a:extLst>
              <a:ext uri="{FF2B5EF4-FFF2-40B4-BE49-F238E27FC236}">
                <a16:creationId xmlns:a16="http://schemas.microsoft.com/office/drawing/2014/main" id="{31E79012-BCBC-489D-8B21-F2393FE5F5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9283" y="19478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8237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497976"/>
            <a:ext cx="7696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anything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0_kihon_v5_anything">
            <a:hlinkClick r:id="" action="ppaction://media"/>
            <a:extLst>
              <a:ext uri="{FF2B5EF4-FFF2-40B4-BE49-F238E27FC236}">
                <a16:creationId xmlns:a16="http://schemas.microsoft.com/office/drawing/2014/main" id="{D770BB46-AAE5-455A-9E15-F52DDC1462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9283" y="19478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0039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3803251-5ED3-42BB-A4A1-61F305F77539}"/>
              </a:ext>
            </a:extLst>
          </p:cNvPr>
          <p:cNvSpPr txBox="1"/>
          <p:nvPr/>
        </p:nvSpPr>
        <p:spPr>
          <a:xfrm>
            <a:off x="-66258" y="2421032"/>
            <a:ext cx="829586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（疑）何か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0_kihon_v5_anything">
            <a:hlinkClick r:id="" action="ppaction://media"/>
            <a:extLst>
              <a:ext uri="{FF2B5EF4-FFF2-40B4-BE49-F238E27FC236}">
                <a16:creationId xmlns:a16="http://schemas.microsoft.com/office/drawing/2014/main" id="{269893C6-CBB8-44C7-8DCF-5929D6A44E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9283" y="19478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4462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冷たい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0_kihon_v6_cold">
            <a:hlinkClick r:id="" action="ppaction://media"/>
            <a:extLst>
              <a:ext uri="{FF2B5EF4-FFF2-40B4-BE49-F238E27FC236}">
                <a16:creationId xmlns:a16="http://schemas.microsoft.com/office/drawing/2014/main" id="{AF5CFCA5-8400-44E7-A586-7D09E0D36D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9938" y="1603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1841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cold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0_kihon_v6_cold">
            <a:hlinkClick r:id="" action="ppaction://media"/>
            <a:extLst>
              <a:ext uri="{FF2B5EF4-FFF2-40B4-BE49-F238E27FC236}">
                <a16:creationId xmlns:a16="http://schemas.microsoft.com/office/drawing/2014/main" id="{F665DF5E-5C26-4E68-AAA9-D5BFBA7CCE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9938" y="1603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409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冷たい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0_kihon_v6_cold">
            <a:hlinkClick r:id="" action="ppaction://media"/>
            <a:extLst>
              <a:ext uri="{FF2B5EF4-FFF2-40B4-BE49-F238E27FC236}">
                <a16:creationId xmlns:a16="http://schemas.microsoft.com/office/drawing/2014/main" id="{9045D30F-B095-4CAC-8987-5369EA2F32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9938" y="1603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3339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D8425C-0740-4CD2-9263-4D822FCA5AE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飲む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0_kihon_v7_drink">
            <a:hlinkClick r:id="" action="ppaction://media"/>
            <a:extLst>
              <a:ext uri="{FF2B5EF4-FFF2-40B4-BE49-F238E27FC236}">
                <a16:creationId xmlns:a16="http://schemas.microsoft.com/office/drawing/2014/main" id="{EC6D0EEC-6351-43C9-A16F-D109470903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2638" y="1112838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1E0AE81-3802-98AE-EE25-67580BAD7AE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8207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drink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0_kihon_v7_drink">
            <a:hlinkClick r:id="" action="ppaction://media"/>
            <a:extLst>
              <a:ext uri="{FF2B5EF4-FFF2-40B4-BE49-F238E27FC236}">
                <a16:creationId xmlns:a16="http://schemas.microsoft.com/office/drawing/2014/main" id="{C10487D8-9FE7-4493-A24E-53449F3DCF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2638" y="11128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983D11C5-CB36-640E-6F18-8AA36FF5619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51082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飲む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0_kihon_v7_drink">
            <a:hlinkClick r:id="" action="ppaction://media"/>
            <a:extLst>
              <a:ext uri="{FF2B5EF4-FFF2-40B4-BE49-F238E27FC236}">
                <a16:creationId xmlns:a16="http://schemas.microsoft.com/office/drawing/2014/main" id="{32B26FCE-0962-4A5A-9E07-36578749CB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82638" y="1112838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0278261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5AE86-93E6-51D7-708A-F28726F22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3AB2987-71D9-3A7E-8BA5-285B0D04A82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A25A8C2-E7CA-B05C-554A-CD9E3CEEC07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A3820DF-13CD-0AED-9DF5-56A4739077F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9D2C29B-A930-E378-F66C-A20819100848}"/>
              </a:ext>
            </a:extLst>
          </p:cNvPr>
          <p:cNvGrpSpPr/>
          <p:nvPr/>
        </p:nvGrpSpPr>
        <p:grpSpPr>
          <a:xfrm>
            <a:off x="1003852" y="1965932"/>
            <a:ext cx="7136295" cy="2926136"/>
            <a:chOff x="1003852" y="2490376"/>
            <a:chExt cx="7136295" cy="29261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9BAB9F3-0327-6D69-BC74-1B0BF0F35914}"/>
                </a:ext>
              </a:extLst>
            </p:cNvPr>
            <p:cNvSpPr txBox="1"/>
            <p:nvPr/>
          </p:nvSpPr>
          <p:spPr>
            <a:xfrm>
              <a:off x="1063487" y="4308516"/>
              <a:ext cx="7017026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 [lot] [of]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4AF6EE53-3042-8383-7ED2-C10CF697C2EB}"/>
                </a:ext>
              </a:extLst>
            </p:cNvPr>
            <p:cNvSpPr txBox="1"/>
            <p:nvPr/>
          </p:nvSpPr>
          <p:spPr>
            <a:xfrm>
              <a:off x="1003852" y="2490376"/>
              <a:ext cx="7136295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たくさんの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2" name="G3_L10_kihon_v1_a lot of">
            <a:hlinkClick r:id="" action="ppaction://media"/>
            <a:extLst>
              <a:ext uri="{FF2B5EF4-FFF2-40B4-BE49-F238E27FC236}">
                <a16:creationId xmlns:a16="http://schemas.microsoft.com/office/drawing/2014/main" id="{786CCC8A-8330-BDBB-8F2F-EDB2EEA210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65250" y="1655763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C961313-B6B6-93E8-73D4-C384CD4DA230}"/>
              </a:ext>
            </a:extLst>
          </p:cNvPr>
          <p:cNvSpPr/>
          <p:nvPr/>
        </p:nvSpPr>
        <p:spPr>
          <a:xfrm>
            <a:off x="3515948" y="3705225"/>
            <a:ext cx="1246552" cy="117807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5766155-075A-4D95-1EB9-E539D7310B80}"/>
              </a:ext>
            </a:extLst>
          </p:cNvPr>
          <p:cNvSpPr/>
          <p:nvPr/>
        </p:nvSpPr>
        <p:spPr>
          <a:xfrm>
            <a:off x="5686426" y="3705225"/>
            <a:ext cx="1101586" cy="117807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9715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3F902-F345-C985-E869-26F95B787F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BA4413E-36D7-D7B8-F91A-C00D4991863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0733803-C458-ED87-F617-0BBE51C99A9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DFBEEBE-1EE0-0F77-AB1A-35AD20A8DD4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0DFFDA8-107A-7EBC-30AA-8DFFAB4889DA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E7AD034-042B-D4E6-8E5C-937B827FF15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CF39B67-791E-CE8F-3DE2-87509AEC7C46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をする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0_kihon_v2_do">
            <a:hlinkClick r:id="" action="ppaction://media"/>
            <a:extLst>
              <a:ext uri="{FF2B5EF4-FFF2-40B4-BE49-F238E27FC236}">
                <a16:creationId xmlns:a16="http://schemas.microsoft.com/office/drawing/2014/main" id="{9B33EE65-D3FD-F658-4A95-48FAF94A46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08520" y="160337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4D60EC3-A586-5EA0-D8FA-D331CAC6E9C3}"/>
              </a:ext>
            </a:extLst>
          </p:cNvPr>
          <p:cNvSpPr/>
          <p:nvPr/>
        </p:nvSpPr>
        <p:spPr>
          <a:xfrm>
            <a:off x="3705225" y="3437462"/>
            <a:ext cx="172516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7074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BF227-1019-E219-2AD7-D13BAF2D9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FC62231-9371-7C64-89CF-724F7AD7112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A307927-6D02-5061-AD00-68976EDCDE7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D2E8A68-FE7E-9B58-B24E-11436D46DF2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FE78177-203C-DEB5-442C-A20E1F958A31}"/>
              </a:ext>
            </a:extLst>
          </p:cNvPr>
          <p:cNvGrpSpPr/>
          <p:nvPr/>
        </p:nvGrpSpPr>
        <p:grpSpPr>
          <a:xfrm>
            <a:off x="0" y="1778852"/>
            <a:ext cx="9144000" cy="3300296"/>
            <a:chOff x="0" y="2030778"/>
            <a:chExt cx="9144000" cy="33002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59AC7CD-C512-A0BD-94EE-649C7A1A4861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[play] [with]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C50595F-8777-F0F4-BC3A-0E9A82786B75}"/>
                </a:ext>
              </a:extLst>
            </p:cNvPr>
            <p:cNvSpPr txBox="1"/>
            <p:nvPr/>
          </p:nvSpPr>
          <p:spPr>
            <a:xfrm>
              <a:off x="815009" y="2030778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と遊ぶ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0_kihon_v3_play with">
            <a:hlinkClick r:id="" action="ppaction://media"/>
            <a:extLst>
              <a:ext uri="{FF2B5EF4-FFF2-40B4-BE49-F238E27FC236}">
                <a16:creationId xmlns:a16="http://schemas.microsoft.com/office/drawing/2014/main" id="{6C742549-A533-E84B-99C2-B610E1BB18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95338" y="1789113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BC86979-6722-DC26-3D4A-FD2096ED179D}"/>
              </a:ext>
            </a:extLst>
          </p:cNvPr>
          <p:cNvSpPr/>
          <p:nvPr/>
        </p:nvSpPr>
        <p:spPr>
          <a:xfrm>
            <a:off x="1601423" y="3437462"/>
            <a:ext cx="22943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6085DF9-9A7C-0210-5E1F-97836D41505C}"/>
              </a:ext>
            </a:extLst>
          </p:cNvPr>
          <p:cNvSpPr/>
          <p:nvPr/>
        </p:nvSpPr>
        <p:spPr>
          <a:xfrm>
            <a:off x="5154247" y="3437462"/>
            <a:ext cx="238832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1080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5" grpId="0" animBg="1"/>
      <p:bldP spid="1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6E8C55-FEEB-97C7-DFED-C106357AD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5CAB195-CD27-FDAC-0FEB-1D2CD331E47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1C1AFE7-D658-AB9B-C4BE-F247FD2139A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8C6563C-0575-04D9-8A61-79C85A4AA8F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pic>
        <p:nvPicPr>
          <p:cNvPr id="3" name="G3_L10_kihon_v4_something">
            <a:hlinkClick r:id="" action="ppaction://media"/>
            <a:extLst>
              <a:ext uri="{FF2B5EF4-FFF2-40B4-BE49-F238E27FC236}">
                <a16:creationId xmlns:a16="http://schemas.microsoft.com/office/drawing/2014/main" id="{C99A5F08-F98B-6A3A-CAE4-83653B2A43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29628" y="1762125"/>
            <a:ext cx="609601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2A3653A-1CFA-44A8-9928-6DD2DC6D8472}"/>
              </a:ext>
            </a:extLst>
          </p:cNvPr>
          <p:cNvGrpSpPr/>
          <p:nvPr/>
        </p:nvGrpSpPr>
        <p:grpSpPr>
          <a:xfrm>
            <a:off x="590550" y="1536175"/>
            <a:ext cx="7962900" cy="3539430"/>
            <a:chOff x="590550" y="1791644"/>
            <a:chExt cx="7962900" cy="353943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4DEFA69-AE45-F36D-0CDA-8CC12B90A4E7}"/>
                </a:ext>
              </a:extLst>
            </p:cNvPr>
            <p:cNvSpPr txBox="1"/>
            <p:nvPr/>
          </p:nvSpPr>
          <p:spPr>
            <a:xfrm>
              <a:off x="590550" y="4007635"/>
              <a:ext cx="79629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something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0CC3A5E-6989-FCA3-102B-2FCBC560E3D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FAA57D6-0CFD-B835-D588-572A831A8AA5}"/>
              </a:ext>
            </a:extLst>
          </p:cNvPr>
          <p:cNvSpPr/>
          <p:nvPr/>
        </p:nvSpPr>
        <p:spPr>
          <a:xfrm>
            <a:off x="1744297" y="3437462"/>
            <a:ext cx="567567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6867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97937-B5C1-8420-4A4F-80C9BFEB0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7CCBB0F-9DA5-66B0-1640-8041ABD2B5C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F40DB3A-75EC-40C6-38A0-CC6C65971BA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C7E94E4-6ACD-3F89-8F3E-4BC8C66499F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507E609-4863-891A-48E7-5F570B3AC689}"/>
              </a:ext>
            </a:extLst>
          </p:cNvPr>
          <p:cNvGrpSpPr/>
          <p:nvPr/>
        </p:nvGrpSpPr>
        <p:grpSpPr>
          <a:xfrm>
            <a:off x="-66258" y="1536175"/>
            <a:ext cx="8486358" cy="3662541"/>
            <a:chOff x="-66258" y="1791644"/>
            <a:chExt cx="8486358" cy="366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57623FF-C7F3-8629-C7D0-8CF4491B9BCA}"/>
                </a:ext>
              </a:extLst>
            </p:cNvPr>
            <p:cNvSpPr txBox="1"/>
            <p:nvPr/>
          </p:nvSpPr>
          <p:spPr>
            <a:xfrm>
              <a:off x="723900" y="4007635"/>
              <a:ext cx="76962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anything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3C45A5D-5552-3586-EA24-5BDB6C1F457D}"/>
                </a:ext>
              </a:extLst>
            </p:cNvPr>
            <p:cNvSpPr txBox="1"/>
            <p:nvPr/>
          </p:nvSpPr>
          <p:spPr>
            <a:xfrm>
              <a:off x="-66258" y="1791644"/>
              <a:ext cx="8295860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（疑）何か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0_kihon_v5_anything">
            <a:hlinkClick r:id="" action="ppaction://media"/>
            <a:extLst>
              <a:ext uri="{FF2B5EF4-FFF2-40B4-BE49-F238E27FC236}">
                <a16:creationId xmlns:a16="http://schemas.microsoft.com/office/drawing/2014/main" id="{C88D7B5D-E8D0-7B6E-5910-F1725A30C4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29283" y="1947863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0C7C92D-E994-7B33-1B75-4408A9F29567}"/>
              </a:ext>
            </a:extLst>
          </p:cNvPr>
          <p:cNvSpPr/>
          <p:nvPr/>
        </p:nvSpPr>
        <p:spPr>
          <a:xfrm>
            <a:off x="1934798" y="3437462"/>
            <a:ext cx="528515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5382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7191DCF-4C22-4BFC-B11A-34280D8C6B85}"/>
              </a:ext>
            </a:extLst>
          </p:cNvPr>
          <p:cNvGrpSpPr/>
          <p:nvPr/>
        </p:nvGrpSpPr>
        <p:grpSpPr>
          <a:xfrm>
            <a:off x="1003852" y="1965932"/>
            <a:ext cx="7136295" cy="2926136"/>
            <a:chOff x="1003852" y="2490376"/>
            <a:chExt cx="7136295" cy="29261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63487" y="4308516"/>
              <a:ext cx="7017026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 [l--] [o-]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5E9E4E1C-54E4-4112-875B-54C458029115}"/>
                </a:ext>
              </a:extLst>
            </p:cNvPr>
            <p:cNvSpPr txBox="1"/>
            <p:nvPr/>
          </p:nvSpPr>
          <p:spPr>
            <a:xfrm>
              <a:off x="1003852" y="2490376"/>
              <a:ext cx="7136295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たくさんの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2" name="G3_L10_kihon_v1_a lot of">
            <a:hlinkClick r:id="" action="ppaction://media"/>
            <a:extLst>
              <a:ext uri="{FF2B5EF4-FFF2-40B4-BE49-F238E27FC236}">
                <a16:creationId xmlns:a16="http://schemas.microsoft.com/office/drawing/2014/main" id="{EFAC34AA-AF91-4249-A52E-6C55E30AE9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65250" y="1655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138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AEDB2-A981-4F45-7CEE-F9FD011C5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8CD7641-EE7A-1D7A-AAFB-98A200CCC85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D85C9A2-4223-3276-C73E-FE39D01D855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467F374-8307-59F8-76FB-2603EDAAC30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A4143F-FA3C-2835-18DD-F42CC01F6405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C0E8E62-DA18-2958-AEDB-E30E76D6E312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冷たい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A43AE7A-0DC4-8852-FE33-907F73ABFE6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cold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0_kihon_v6_cold">
            <a:hlinkClick r:id="" action="ppaction://media"/>
            <a:extLst>
              <a:ext uri="{FF2B5EF4-FFF2-40B4-BE49-F238E27FC236}">
                <a16:creationId xmlns:a16="http://schemas.microsoft.com/office/drawing/2014/main" id="{42901EFD-8A43-916B-AFE7-6E27923611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69938" y="160337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390D387-BB6F-7DA3-ED5F-17334E67E13E}"/>
              </a:ext>
            </a:extLst>
          </p:cNvPr>
          <p:cNvSpPr/>
          <p:nvPr/>
        </p:nvSpPr>
        <p:spPr>
          <a:xfrm>
            <a:off x="3296873" y="3437462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20069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72CC3-981D-9B1C-8A98-3714167D4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B001CC5-054A-0F76-D25F-9E1967DD0BE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0ACF6F3-5582-F222-0302-7ABAB09F384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BC0A82C-8304-D41D-1B0A-0105D87DA0A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2BD3BB9-CBA0-BF05-5E91-F8131CD9F1E2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6FBE4D2-E926-8DAE-72F1-B458B777806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drink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5018DE7-85C4-309D-ED6D-D882A93934F6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飲む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0_kihon_v7_drink">
            <a:hlinkClick r:id="" action="ppaction://media"/>
            <a:extLst>
              <a:ext uri="{FF2B5EF4-FFF2-40B4-BE49-F238E27FC236}">
                <a16:creationId xmlns:a16="http://schemas.microsoft.com/office/drawing/2014/main" id="{364666A7-6929-77E0-ABC4-94D1A0F760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82638" y="1112838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0D1018AC-CDC5-6B3D-C78B-07C14FCF716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2DCDD79-D5CF-C9E2-4137-43346AA8C488}"/>
              </a:ext>
            </a:extLst>
          </p:cNvPr>
          <p:cNvSpPr/>
          <p:nvPr/>
        </p:nvSpPr>
        <p:spPr>
          <a:xfrm>
            <a:off x="2906348" y="3437462"/>
            <a:ext cx="338015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8691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4800" y="2497976"/>
            <a:ext cx="8534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lot of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0_kihon_v1_a lot of">
            <a:hlinkClick r:id="" action="ppaction://media"/>
            <a:extLst>
              <a:ext uri="{FF2B5EF4-FFF2-40B4-BE49-F238E27FC236}">
                <a16:creationId xmlns:a16="http://schemas.microsoft.com/office/drawing/2014/main" id="{59A8CF2E-487D-45DB-90AD-B810A615C3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65250" y="1655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2089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3EDEF65-5EC9-4712-A73A-39D6A2D72166}"/>
              </a:ext>
            </a:extLst>
          </p:cNvPr>
          <p:cNvSpPr txBox="1"/>
          <p:nvPr/>
        </p:nvSpPr>
        <p:spPr>
          <a:xfrm>
            <a:off x="1003852" y="2690336"/>
            <a:ext cx="71362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</a:t>
            </a:r>
            <a:r>
              <a:rPr kumimoji="1"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endParaRPr kumimoji="1" lang="ja-JP" altLang="en-US" sz="9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G3_L10_kihon_v1_a lot of">
            <a:hlinkClick r:id="" action="ppaction://media"/>
            <a:extLst>
              <a:ext uri="{FF2B5EF4-FFF2-40B4-BE49-F238E27FC236}">
                <a16:creationId xmlns:a16="http://schemas.microsoft.com/office/drawing/2014/main" id="{42D0836B-365E-476C-BD49-038C086EDD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65250" y="1655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5372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8E5D4B0-6AB7-4303-94A0-A363BC2F72CD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をする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0_kihon_v2_do">
            <a:hlinkClick r:id="" action="ppaction://media"/>
            <a:extLst>
              <a:ext uri="{FF2B5EF4-FFF2-40B4-BE49-F238E27FC236}">
                <a16:creationId xmlns:a16="http://schemas.microsoft.com/office/drawing/2014/main" id="{59C4A4D0-472D-41B9-B350-A8AFE6D712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8520" y="1603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4300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72DBD67-74E1-4A51-8B28-91F5CB829CE0}"/>
              </a:ext>
            </a:extLst>
          </p:cNvPr>
          <p:cNvSpPr txBox="1"/>
          <p:nvPr/>
        </p:nvSpPr>
        <p:spPr>
          <a:xfrm>
            <a:off x="1158775" y="1851645"/>
            <a:ext cx="682645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0_kihon_v2_do">
            <a:hlinkClick r:id="" action="ppaction://media"/>
            <a:extLst>
              <a:ext uri="{FF2B5EF4-FFF2-40B4-BE49-F238E27FC236}">
                <a16:creationId xmlns:a16="http://schemas.microsoft.com/office/drawing/2014/main" id="{FD1713A0-E3D9-4827-A0C4-89DFE5FEB8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8520" y="1603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2892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7764BFA-4F39-40CB-B49A-69351AC0C1C1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をする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0_kihon_v2_do">
            <a:hlinkClick r:id="" action="ppaction://media"/>
            <a:extLst>
              <a:ext uri="{FF2B5EF4-FFF2-40B4-BE49-F238E27FC236}">
                <a16:creationId xmlns:a16="http://schemas.microsoft.com/office/drawing/2014/main" id="{F368A133-1E83-41CF-9D38-F6A20BD618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8520" y="1603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5101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BB6C7F-702F-474B-AD40-1A3F37A88CE3}"/>
              </a:ext>
            </a:extLst>
          </p:cNvPr>
          <p:cNvGrpSpPr/>
          <p:nvPr/>
        </p:nvGrpSpPr>
        <p:grpSpPr>
          <a:xfrm>
            <a:off x="0" y="1778852"/>
            <a:ext cx="9144000" cy="3300296"/>
            <a:chOff x="0" y="2030778"/>
            <a:chExt cx="9144000" cy="33002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[p---] [w---]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030778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と遊ぶ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0_kihon_v3_play with">
            <a:hlinkClick r:id="" action="ppaction://media"/>
            <a:extLst>
              <a:ext uri="{FF2B5EF4-FFF2-40B4-BE49-F238E27FC236}">
                <a16:creationId xmlns:a16="http://schemas.microsoft.com/office/drawing/2014/main" id="{6BA4B791-95CF-4EC3-A947-230CA95F8E7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338" y="1789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7519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18953</TotalTime>
  <Words>162</Words>
  <Application>Microsoft Office PowerPoint</Application>
  <PresentationFormat>画面に合わせる (4:3)</PresentationFormat>
  <Paragraphs>57</Paragraphs>
  <Slides>31</Slides>
  <Notes>0</Notes>
  <HiddenSlides>0</HiddenSlides>
  <MMClips>31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2111</cp:revision>
  <cp:lastPrinted>2016-06-23T16:36:17Z</cp:lastPrinted>
  <dcterms:created xsi:type="dcterms:W3CDTF">2016-05-30T03:13:09Z</dcterms:created>
  <dcterms:modified xsi:type="dcterms:W3CDTF">2025-11-25T10:50:08Z</dcterms:modified>
</cp:coreProperties>
</file>