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1"/>
  </p:notesMasterIdLst>
  <p:handoutMasterIdLst>
    <p:handoutMasterId r:id="rId42"/>
  </p:handoutMasterIdLst>
  <p:sldIdLst>
    <p:sldId id="3624" r:id="rId2"/>
    <p:sldId id="3625" r:id="rId3"/>
    <p:sldId id="2041" r:id="rId4"/>
    <p:sldId id="2042" r:id="rId5"/>
    <p:sldId id="2043" r:id="rId6"/>
    <p:sldId id="2050" r:id="rId7"/>
    <p:sldId id="2051" r:id="rId8"/>
    <p:sldId id="2052" r:id="rId9"/>
    <p:sldId id="2044" r:id="rId10"/>
    <p:sldId id="2045" r:id="rId11"/>
    <p:sldId id="2046" r:id="rId12"/>
    <p:sldId id="2053" r:id="rId13"/>
    <p:sldId id="2054" r:id="rId14"/>
    <p:sldId id="2055" r:id="rId15"/>
    <p:sldId id="2056" r:id="rId16"/>
    <p:sldId id="2057" r:id="rId17"/>
    <p:sldId id="2058" r:id="rId18"/>
    <p:sldId id="2059" r:id="rId19"/>
    <p:sldId id="2060" r:id="rId20"/>
    <p:sldId id="2061" r:id="rId21"/>
    <p:sldId id="2062" r:id="rId22"/>
    <p:sldId id="2063" r:id="rId23"/>
    <p:sldId id="2064" r:id="rId24"/>
    <p:sldId id="4247" r:id="rId25"/>
    <p:sldId id="4248" r:id="rId26"/>
    <p:sldId id="4249" r:id="rId27"/>
    <p:sldId id="2068" r:id="rId28"/>
    <p:sldId id="2069" r:id="rId29"/>
    <p:sldId id="2070" r:id="rId30"/>
    <p:sldId id="3646" r:id="rId31"/>
    <p:sldId id="4250" r:id="rId32"/>
    <p:sldId id="4251" r:id="rId33"/>
    <p:sldId id="4252" r:id="rId34"/>
    <p:sldId id="4253" r:id="rId35"/>
    <p:sldId id="4254" r:id="rId36"/>
    <p:sldId id="4255" r:id="rId37"/>
    <p:sldId id="4256" r:id="rId38"/>
    <p:sldId id="4257" r:id="rId39"/>
    <p:sldId id="4258" r:id="rId40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3399"/>
    <a:srgbClr val="0043C8"/>
    <a:srgbClr val="005C2A"/>
    <a:srgbClr val="CC3399"/>
    <a:srgbClr val="00FF00"/>
    <a:srgbClr val="F8CBAD"/>
    <a:srgbClr val="FFFF8B"/>
    <a:srgbClr val="B4FEB4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93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662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9.xml.rels><?xml version="1.0" encoding="UTF-8" standalone="yes"?>
<Relationships xmlns="http://schemas.openxmlformats.org/package/2006/relationships"><Relationship Id="rId3" Type="http://schemas.microsoft.com/office/2007/relationships/media" Target="../media/media11.mp3"/><Relationship Id="rId7" Type="http://schemas.openxmlformats.org/officeDocument/2006/relationships/image" Target="../media/image1.png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1.mp3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D899C-F0A0-34F9-A246-28DAA5D319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84014B8B-D5C3-D116-E5CE-F1A7ED2545E5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37968D8-1FDD-AB20-2641-87C05D0AB7F2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67D2888-3903-E680-69E7-46B60C922A05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D99DC3C0-1F18-F7FF-30BE-3B2D45F7B29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330A9DB-88BA-65B6-36B6-9A3923A2BC50}"/>
              </a:ext>
            </a:extLst>
          </p:cNvPr>
          <p:cNvSpPr txBox="1"/>
          <p:nvPr/>
        </p:nvSpPr>
        <p:spPr>
          <a:xfrm rot="21600000">
            <a:off x="707942" y="2345654"/>
            <a:ext cx="701832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E681E274-EDD9-51A1-5E27-1A5314B29BFC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85663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61FFA9A-9F03-03C2-B460-AC9977BFB924}"/>
              </a:ext>
            </a:extLst>
          </p:cNvPr>
          <p:cNvSpPr txBox="1"/>
          <p:nvPr/>
        </p:nvSpPr>
        <p:spPr>
          <a:xfrm>
            <a:off x="397565" y="2321005"/>
            <a:ext cx="834887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picture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4" name="picture">
            <a:hlinkClick r:id="" action="ppaction://media"/>
            <a:extLst>
              <a:ext uri="{FF2B5EF4-FFF2-40B4-BE49-F238E27FC236}">
                <a16:creationId xmlns:a16="http://schemas.microsoft.com/office/drawing/2014/main" id="{0AF56C4A-F4F6-6197-05C4-ABE781BDE29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74738" y="12588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735412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映像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picture">
            <a:hlinkClick r:id="" action="ppaction://media"/>
            <a:extLst>
              <a:ext uri="{FF2B5EF4-FFF2-40B4-BE49-F238E27FC236}">
                <a16:creationId xmlns:a16="http://schemas.microsoft.com/office/drawing/2014/main" id="{F05F77C2-FE81-7203-B276-7C9B6805BF9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74738" y="12588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88497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B5E754BD-CB42-4495-ADFC-F9A22B103890}"/>
              </a:ext>
            </a:extLst>
          </p:cNvPr>
          <p:cNvGrpSpPr/>
          <p:nvPr/>
        </p:nvGrpSpPr>
        <p:grpSpPr>
          <a:xfrm>
            <a:off x="815009" y="1320731"/>
            <a:ext cx="7513983" cy="4216538"/>
            <a:chOff x="815009" y="1360757"/>
            <a:chExt cx="7513983" cy="421653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音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3_L10_reading_v5_sound">
            <a:hlinkClick r:id="" action="ppaction://media"/>
            <a:extLst>
              <a:ext uri="{FF2B5EF4-FFF2-40B4-BE49-F238E27FC236}">
                <a16:creationId xmlns:a16="http://schemas.microsoft.com/office/drawing/2014/main" id="{9219A670-4620-407A-A658-B76878BEF11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42950" y="16160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214737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3900" y="2190200"/>
            <a:ext cx="7696200" cy="24776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5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sound</a:t>
            </a:r>
            <a:endParaRPr kumimoji="1" lang="ja-JP" altLang="en-US" sz="15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0_reading_v5_sound">
            <a:hlinkClick r:id="" action="ppaction://media"/>
            <a:extLst>
              <a:ext uri="{FF2B5EF4-FFF2-40B4-BE49-F238E27FC236}">
                <a16:creationId xmlns:a16="http://schemas.microsoft.com/office/drawing/2014/main" id="{73001C1D-0029-403D-B768-43A3DCDD79D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42950" y="16160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359568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105561"/>
            <a:ext cx="7513983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音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3_L10_reading_v5_sound">
            <a:hlinkClick r:id="" action="ppaction://media"/>
            <a:extLst>
              <a:ext uri="{FF2B5EF4-FFF2-40B4-BE49-F238E27FC236}">
                <a16:creationId xmlns:a16="http://schemas.microsoft.com/office/drawing/2014/main" id="{517384D3-D262-405B-A82F-CE28FA1AA99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42950" y="16160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935303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G3_L10_reading_v6_should">
            <a:hlinkClick r:id="" action="ppaction://media"/>
            <a:extLst>
              <a:ext uri="{FF2B5EF4-FFF2-40B4-BE49-F238E27FC236}">
                <a16:creationId xmlns:a16="http://schemas.microsoft.com/office/drawing/2014/main" id="{73CF50FC-BDE0-4635-B520-CE628E22C57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90563" y="1789113"/>
            <a:ext cx="609600" cy="609600"/>
          </a:xfrm>
          <a:prstGeom prst="rect">
            <a:avLst/>
          </a:prstGeom>
        </p:spPr>
      </p:pic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D120986-D03E-03D9-4871-1B57BE4E61C4}"/>
              </a:ext>
            </a:extLst>
          </p:cNvPr>
          <p:cNvGrpSpPr/>
          <p:nvPr/>
        </p:nvGrpSpPr>
        <p:grpSpPr>
          <a:xfrm>
            <a:off x="391767" y="1823425"/>
            <a:ext cx="8839200" cy="3211151"/>
            <a:chOff x="391767" y="2366144"/>
            <a:chExt cx="8839200" cy="3211151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B7D50189-5212-52FA-6623-AC6FEC3DF6FC}"/>
                </a:ext>
              </a:extLst>
            </p:cNvPr>
            <p:cNvSpPr txBox="1"/>
            <p:nvPr/>
          </p:nvSpPr>
          <p:spPr>
            <a:xfrm>
              <a:off x="391767" y="2366144"/>
              <a:ext cx="88392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すべきである</a:t>
              </a: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4ACAB8D9-B63E-8263-3196-8F2DDB1FE018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3831485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72DBD67-74E1-4A51-8B28-91F5CB829CE0}"/>
              </a:ext>
            </a:extLst>
          </p:cNvPr>
          <p:cNvSpPr txBox="1"/>
          <p:nvPr/>
        </p:nvSpPr>
        <p:spPr>
          <a:xfrm>
            <a:off x="1158775" y="2267144"/>
            <a:ext cx="6826450" cy="23237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4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should</a:t>
            </a:r>
            <a:endParaRPr kumimoji="1" lang="ja-JP" altLang="en-US" sz="14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3_L10_reading_v6_should">
            <a:hlinkClick r:id="" action="ppaction://media"/>
            <a:extLst>
              <a:ext uri="{FF2B5EF4-FFF2-40B4-BE49-F238E27FC236}">
                <a16:creationId xmlns:a16="http://schemas.microsoft.com/office/drawing/2014/main" id="{D8EB3158-927D-439C-A9FF-24FD0BBA32B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90563" y="17891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041535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G3_L10_reading_v6_should">
            <a:hlinkClick r:id="" action="ppaction://media"/>
            <a:extLst>
              <a:ext uri="{FF2B5EF4-FFF2-40B4-BE49-F238E27FC236}">
                <a16:creationId xmlns:a16="http://schemas.microsoft.com/office/drawing/2014/main" id="{B0845DA3-A032-4E89-B59D-6A4BFC24820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90563" y="1789113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60FF6A8-2B71-1F44-D4E7-845326EEE73C}"/>
              </a:ext>
            </a:extLst>
          </p:cNvPr>
          <p:cNvSpPr txBox="1"/>
          <p:nvPr/>
        </p:nvSpPr>
        <p:spPr>
          <a:xfrm>
            <a:off x="152400" y="2767281"/>
            <a:ext cx="8839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すべきである</a:t>
            </a:r>
          </a:p>
        </p:txBody>
      </p:sp>
    </p:spTree>
    <p:extLst>
      <p:ext uri="{BB962C8B-B14F-4D97-AF65-F5344CB8AC3E}">
        <p14:creationId xmlns:p14="http://schemas.microsoft.com/office/powerpoint/2010/main" val="253988234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7D8425C-0740-4CD2-9263-4D822FCA5AEB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劇場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0_reading_v7_theater">
            <a:hlinkClick r:id="" action="ppaction://media"/>
            <a:extLst>
              <a:ext uri="{FF2B5EF4-FFF2-40B4-BE49-F238E27FC236}">
                <a16:creationId xmlns:a16="http://schemas.microsoft.com/office/drawing/2014/main" id="{E2A2398E-B71F-4818-928E-3D17B6E9243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63575" y="19478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09010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3900" y="2359477"/>
            <a:ext cx="7696200" cy="21390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3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theater</a:t>
            </a:r>
            <a:endParaRPr kumimoji="1" lang="ja-JP" altLang="en-US" sz="133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0_reading_v7_theater">
            <a:hlinkClick r:id="" action="ppaction://media"/>
            <a:extLst>
              <a:ext uri="{FF2B5EF4-FFF2-40B4-BE49-F238E27FC236}">
                <a16:creationId xmlns:a16="http://schemas.microsoft.com/office/drawing/2014/main" id="{DE3103C1-D3C2-4379-A2E2-83CB5E7FF7D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63575" y="19478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99075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D4372B-4C33-6CED-8EDF-8CA89DCD80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0824D0D-C992-2FBE-BB36-60CF3A624E5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C087B9F5-2D13-BFA4-5FD0-567BE90ACAC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802F0D1-B039-0B11-5350-FF9EC0D040CD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17BB242-2167-3AE4-D6A9-026972C4768C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89574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劇場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3_L10_reading_v7_theater">
            <a:hlinkClick r:id="" action="ppaction://media"/>
            <a:extLst>
              <a:ext uri="{FF2B5EF4-FFF2-40B4-BE49-F238E27FC236}">
                <a16:creationId xmlns:a16="http://schemas.microsoft.com/office/drawing/2014/main" id="{93C35436-3BD8-4ACC-B0AC-6A35855C7E5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63575" y="19478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882707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8724A329-08A5-4F04-AF30-6210759E42A6}"/>
              </a:ext>
            </a:extLst>
          </p:cNvPr>
          <p:cNvGrpSpPr/>
          <p:nvPr/>
        </p:nvGrpSpPr>
        <p:grpSpPr>
          <a:xfrm>
            <a:off x="152400" y="1849722"/>
            <a:ext cx="8839200" cy="3035447"/>
            <a:chOff x="391767" y="2418738"/>
            <a:chExt cx="8839200" cy="3035447"/>
          </a:xfrm>
        </p:grpSpPr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BB6B0290-C9AC-4908-8E29-947A0425E84F}"/>
                </a:ext>
              </a:extLst>
            </p:cNvPr>
            <p:cNvSpPr txBox="1"/>
            <p:nvPr/>
          </p:nvSpPr>
          <p:spPr>
            <a:xfrm>
              <a:off x="391767" y="2418738"/>
              <a:ext cx="88392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わくわくさせる</a:t>
              </a: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0DA8BDD0-4D80-45BD-BB51-3A9A2C0BF0C3}"/>
                </a:ext>
              </a:extLst>
            </p:cNvPr>
            <p:cNvSpPr txBox="1"/>
            <p:nvPr/>
          </p:nvSpPr>
          <p:spPr>
            <a:xfrm>
              <a:off x="1095044" y="4007635"/>
              <a:ext cx="6953912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e-------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3_L10_reading_v8_exciting">
            <a:hlinkClick r:id="" action="ppaction://media"/>
            <a:extLst>
              <a:ext uri="{FF2B5EF4-FFF2-40B4-BE49-F238E27FC236}">
                <a16:creationId xmlns:a16="http://schemas.microsoft.com/office/drawing/2014/main" id="{FA37C3AE-CB9B-4B3E-9290-2C8CFACDA50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36588" y="13636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4421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421032"/>
            <a:ext cx="6826450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exciting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0_reading_v8_exciting">
            <a:hlinkClick r:id="" action="ppaction://media"/>
            <a:extLst>
              <a:ext uri="{FF2B5EF4-FFF2-40B4-BE49-F238E27FC236}">
                <a16:creationId xmlns:a16="http://schemas.microsoft.com/office/drawing/2014/main" id="{DAF4305F-2848-4F15-B22B-E1245D440EB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36588" y="13636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741226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E8DB588C-34B7-451C-87D8-3657F0344A1E}"/>
              </a:ext>
            </a:extLst>
          </p:cNvPr>
          <p:cNvSpPr txBox="1"/>
          <p:nvPr/>
        </p:nvSpPr>
        <p:spPr>
          <a:xfrm>
            <a:off x="152400" y="2767281"/>
            <a:ext cx="8839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わくわくさせる</a:t>
            </a:r>
          </a:p>
        </p:txBody>
      </p:sp>
      <p:pic>
        <p:nvPicPr>
          <p:cNvPr id="5" name="G3_L10_reading_v8_exciting">
            <a:hlinkClick r:id="" action="ppaction://media"/>
            <a:extLst>
              <a:ext uri="{FF2B5EF4-FFF2-40B4-BE49-F238E27FC236}">
                <a16:creationId xmlns:a16="http://schemas.microsoft.com/office/drawing/2014/main" id="{0ACDA8CA-D8B7-4DFE-864F-5BA9C445497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36588" y="13636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299891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4C3ADF-BDD2-F81D-DDB9-FE8CBE9C01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B5B57479-F6E8-AF71-6BF4-BFACBCC19D5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0E09E02-15A9-5B93-37FD-16D39CA45364}"/>
              </a:ext>
            </a:extLst>
          </p:cNvPr>
          <p:cNvGrpSpPr/>
          <p:nvPr/>
        </p:nvGrpSpPr>
        <p:grpSpPr>
          <a:xfrm>
            <a:off x="0" y="2168337"/>
            <a:ext cx="9144000" cy="2218997"/>
            <a:chOff x="0" y="2436255"/>
            <a:chExt cx="9144000" cy="2218997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7B7336F8-2141-423E-2C8F-9578F38F132C}"/>
                </a:ext>
              </a:extLst>
            </p:cNvPr>
            <p:cNvSpPr txBox="1"/>
            <p:nvPr/>
          </p:nvSpPr>
          <p:spPr>
            <a:xfrm>
              <a:off x="0" y="3885811"/>
              <a:ext cx="9144000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4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[v----] [s--------] [s------]</a:t>
              </a:r>
              <a:endParaRPr kumimoji="1" lang="ja-JP" altLang="en-US" sz="3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B57A6D21-7B30-967C-0ADF-DD931DF7B6DD}"/>
                </a:ext>
              </a:extLst>
            </p:cNvPr>
            <p:cNvSpPr txBox="1"/>
            <p:nvPr/>
          </p:nvSpPr>
          <p:spPr>
            <a:xfrm>
              <a:off x="815009" y="2436255"/>
              <a:ext cx="7513983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動画配信サービス</a:t>
              </a:r>
              <a:endParaRPr kumimoji="1" lang="ja-JP" altLang="en-US" sz="4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5" name="video streaming service">
            <a:hlinkClick r:id="" action="ppaction://media"/>
            <a:extLst>
              <a:ext uri="{FF2B5EF4-FFF2-40B4-BE49-F238E27FC236}">
                <a16:creationId xmlns:a16="http://schemas.microsoft.com/office/drawing/2014/main" id="{9E45E1B6-8C5E-8467-20CC-BB5B9E1F8A5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77925" y="11715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353382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0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53620F-D00F-3B52-6A6C-2A2D82A053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9670BB2-BB3D-3B7A-3B9F-4986292178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865F5EA-E681-6516-357F-F89FA7220C33}"/>
              </a:ext>
            </a:extLst>
          </p:cNvPr>
          <p:cNvSpPr txBox="1"/>
          <p:nvPr/>
        </p:nvSpPr>
        <p:spPr>
          <a:xfrm>
            <a:off x="318052" y="2998113"/>
            <a:ext cx="850789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5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video streaming service</a:t>
            </a:r>
            <a:endParaRPr kumimoji="1" lang="ja-JP" altLang="en-US" sz="5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video streaming service">
            <a:hlinkClick r:id="" action="ppaction://media"/>
            <a:extLst>
              <a:ext uri="{FF2B5EF4-FFF2-40B4-BE49-F238E27FC236}">
                <a16:creationId xmlns:a16="http://schemas.microsoft.com/office/drawing/2014/main" id="{7F0A9177-3F18-F91E-3C91-247EAD45484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77925" y="11715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653892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0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5CA5A4-5F46-F632-775A-88CBD61F2C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B61E0D4-E4F7-694F-123D-6DA5B6637DC4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EA8D00D-8161-2850-0FBD-041F1FF880EC}"/>
              </a:ext>
            </a:extLst>
          </p:cNvPr>
          <p:cNvSpPr txBox="1"/>
          <p:nvPr/>
        </p:nvSpPr>
        <p:spPr>
          <a:xfrm>
            <a:off x="815009" y="2828836"/>
            <a:ext cx="751398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動画配信サービス</a:t>
            </a:r>
            <a:endParaRPr kumimoji="1" lang="ja-JP" altLang="en-US" sz="4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video streaming service">
            <a:hlinkClick r:id="" action="ppaction://media"/>
            <a:extLst>
              <a:ext uri="{FF2B5EF4-FFF2-40B4-BE49-F238E27FC236}">
                <a16:creationId xmlns:a16="http://schemas.microsoft.com/office/drawing/2014/main" id="{B3F70B21-F14D-1129-58A8-B949AAC139B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77925" y="11715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910169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06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67BB6C7F-702F-474B-AD40-1A3F37A88CE3}"/>
              </a:ext>
            </a:extLst>
          </p:cNvPr>
          <p:cNvGrpSpPr/>
          <p:nvPr/>
        </p:nvGrpSpPr>
        <p:grpSpPr>
          <a:xfrm>
            <a:off x="0" y="1778852"/>
            <a:ext cx="9144000" cy="3177186"/>
            <a:chOff x="0" y="2030778"/>
            <a:chExt cx="9144000" cy="317718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0" y="4007635"/>
              <a:ext cx="9144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[a-] [a--] [t---]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2030778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いつでも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13C6B511-1713-8F6E-AD02-BFEA2266FEE9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at any time">
            <a:hlinkClick r:id="" action="ppaction://media"/>
            <a:extLst>
              <a:ext uri="{FF2B5EF4-FFF2-40B4-BE49-F238E27FC236}">
                <a16:creationId xmlns:a16="http://schemas.microsoft.com/office/drawing/2014/main" id="{06690174-A570-8531-0155-EDF0E3FF829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14425" y="5111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356650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75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18052" y="2613392"/>
            <a:ext cx="850789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0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at any time</a:t>
            </a:r>
            <a:endParaRPr kumimoji="1" lang="ja-JP" altLang="en-US" sz="10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F0EEBCB9-2868-EB03-C943-5E5D2954327F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at any time">
            <a:hlinkClick r:id="" action="ppaction://media"/>
            <a:extLst>
              <a:ext uri="{FF2B5EF4-FFF2-40B4-BE49-F238E27FC236}">
                <a16:creationId xmlns:a16="http://schemas.microsoft.com/office/drawing/2014/main" id="{3B531F93-ADE9-2E7D-4080-039CB23D248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14425" y="5111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675687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7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497976"/>
            <a:ext cx="751398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いつでも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6A9199A5-9F6C-BE0E-E46E-91AD4902C30A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合格の鐘">
            <a:hlinkClick r:id="" action="ppaction://media"/>
            <a:extLst>
              <a:ext uri="{FF2B5EF4-FFF2-40B4-BE49-F238E27FC236}">
                <a16:creationId xmlns:a16="http://schemas.microsoft.com/office/drawing/2014/main" id="{867F45D5-43D4-F9B1-2CBE-CD17C43C71A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  <p:pic>
        <p:nvPicPr>
          <p:cNvPr id="8" name="at any time">
            <a:hlinkClick r:id="" action="ppaction://media"/>
            <a:extLst>
              <a:ext uri="{FF2B5EF4-FFF2-40B4-BE49-F238E27FC236}">
                <a16:creationId xmlns:a16="http://schemas.microsoft.com/office/drawing/2014/main" id="{149C93CC-8327-4BDE-5AC4-8D2F5B4D1E28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114425" y="5111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0879108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75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  <p:audio>
              <p:cMediaNode vol="8000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490C07AB-2D62-4AC0-A5A0-9EB37AB98AEF}"/>
              </a:ext>
            </a:extLst>
          </p:cNvPr>
          <p:cNvGrpSpPr/>
          <p:nvPr/>
        </p:nvGrpSpPr>
        <p:grpSpPr>
          <a:xfrm>
            <a:off x="596349" y="1859340"/>
            <a:ext cx="7951304" cy="3016210"/>
            <a:chOff x="596349" y="2005534"/>
            <a:chExt cx="7951304" cy="3016210"/>
          </a:xfrm>
        </p:grpSpPr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596349" y="2005534"/>
              <a:ext cx="79513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何も</a:t>
              </a:r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ない</a:t>
              </a:r>
              <a:endParaRPr kumimoji="1" lang="ja-JP" altLang="en-US" sz="9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BBD724CF-8487-4E35-98B2-3EABC66FDB0F}"/>
                </a:ext>
              </a:extLst>
            </p:cNvPr>
            <p:cNvSpPr txBox="1"/>
            <p:nvPr/>
          </p:nvSpPr>
          <p:spPr>
            <a:xfrm>
              <a:off x="1073791" y="3575194"/>
              <a:ext cx="6996418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n------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3_L10_reading_v1_nothing">
            <a:hlinkClick r:id="" action="ppaction://media"/>
            <a:extLst>
              <a:ext uri="{FF2B5EF4-FFF2-40B4-BE49-F238E27FC236}">
                <a16:creationId xmlns:a16="http://schemas.microsoft.com/office/drawing/2014/main" id="{A9A5437F-7F00-4C3A-AD53-254B343555B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30250" y="15097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242874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D0A682-1AFB-167C-EA06-98C7CE67C3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4B458CD-7DD8-011D-F9CE-61DAC187A166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522498C-3037-4451-6F42-A820D3B5CC76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F3D903A-FD75-EDC2-0F7E-B4D30FD2A720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1669079"/>
      </p:ext>
    </p:extLst>
  </p:cSld>
  <p:clrMapOvr>
    <a:masterClrMapping/>
  </p:clrMapOvr>
  <p:transition spd="slow">
    <p:push dir="u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4D50B9-A4B2-3F3D-0F1B-100CAE1044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5EC3163B-AC0C-FD2D-D048-ACD6224B6EA0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466CB462-DEBF-9D40-CC82-9902A996FDF0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6DB4CE2B-A525-B4A0-4FDA-BFE8FCB73C48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A68C4C2B-2FDC-441B-FDFB-B478580F8E30}"/>
              </a:ext>
            </a:extLst>
          </p:cNvPr>
          <p:cNvGrpSpPr/>
          <p:nvPr/>
        </p:nvGrpSpPr>
        <p:grpSpPr>
          <a:xfrm>
            <a:off x="596349" y="1859340"/>
            <a:ext cx="7951304" cy="3016210"/>
            <a:chOff x="596349" y="2005534"/>
            <a:chExt cx="7951304" cy="3016210"/>
          </a:xfrm>
        </p:grpSpPr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7B30B4CC-9FA0-56E4-A07D-7E121143CFCA}"/>
                </a:ext>
              </a:extLst>
            </p:cNvPr>
            <p:cNvSpPr txBox="1"/>
            <p:nvPr/>
          </p:nvSpPr>
          <p:spPr>
            <a:xfrm>
              <a:off x="596349" y="2005534"/>
              <a:ext cx="79513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何も</a:t>
              </a:r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ない</a:t>
              </a:r>
              <a:endParaRPr kumimoji="1" lang="ja-JP" altLang="en-US" sz="9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FAE89148-F2AF-45B1-573D-B8C30B03BD77}"/>
                </a:ext>
              </a:extLst>
            </p:cNvPr>
            <p:cNvSpPr txBox="1"/>
            <p:nvPr/>
          </p:nvSpPr>
          <p:spPr>
            <a:xfrm>
              <a:off x="1073791" y="3575194"/>
              <a:ext cx="6996418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nothing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3_L10_reading_v1_nothing">
            <a:hlinkClick r:id="" action="ppaction://media"/>
            <a:extLst>
              <a:ext uri="{FF2B5EF4-FFF2-40B4-BE49-F238E27FC236}">
                <a16:creationId xmlns:a16="http://schemas.microsoft.com/office/drawing/2014/main" id="{A9990372-079D-321E-6430-24A38E0C245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730250" y="1509713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341119E-5248-5612-020A-85742F528F0E}"/>
              </a:ext>
            </a:extLst>
          </p:cNvPr>
          <p:cNvSpPr/>
          <p:nvPr/>
        </p:nvSpPr>
        <p:spPr>
          <a:xfrm>
            <a:off x="2070101" y="3372302"/>
            <a:ext cx="501116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41340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B4E020-2897-3E60-D724-2992316676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AD4B423B-46BE-B261-70DA-05F5564B88A6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8015402-CD67-2A00-27E3-EE0B3440EA40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22744A6A-985E-346D-CF5B-E8DB381F43DF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8077AD5-368A-D0ED-A82C-17B52A4A78BE}"/>
              </a:ext>
            </a:extLst>
          </p:cNvPr>
          <p:cNvGrpSpPr/>
          <p:nvPr/>
        </p:nvGrpSpPr>
        <p:grpSpPr>
          <a:xfrm>
            <a:off x="206477" y="1850631"/>
            <a:ext cx="8731046" cy="3156738"/>
            <a:chOff x="206477" y="2420557"/>
            <a:chExt cx="8731046" cy="315673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F293581F-C22F-937A-EBC9-0A76DDB17329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if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08947879-A493-D206-7CA2-F1C910F0C534}"/>
                </a:ext>
              </a:extLst>
            </p:cNvPr>
            <p:cNvSpPr txBox="1"/>
            <p:nvPr/>
          </p:nvSpPr>
          <p:spPr>
            <a:xfrm>
              <a:off x="206477" y="2420557"/>
              <a:ext cx="8731046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もし</a:t>
              </a:r>
              <a:r>
                <a:rPr kumimoji="1" lang="en-US" altLang="ja-JP" sz="9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ならば</a:t>
              </a:r>
            </a:p>
          </p:txBody>
        </p:sp>
      </p:grpSp>
      <p:pic>
        <p:nvPicPr>
          <p:cNvPr id="2" name="G3_L10_reading_v4_if">
            <a:hlinkClick r:id="" action="ppaction://media"/>
            <a:extLst>
              <a:ext uri="{FF2B5EF4-FFF2-40B4-BE49-F238E27FC236}">
                <a16:creationId xmlns:a16="http://schemas.microsoft.com/office/drawing/2014/main" id="{D7EFFD3D-BD02-5828-751C-87E36E2608C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809625" y="1231900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4DA8B13-46DC-2E6B-0DF4-94BC02D1737A}"/>
              </a:ext>
            </a:extLst>
          </p:cNvPr>
          <p:cNvSpPr/>
          <p:nvPr/>
        </p:nvSpPr>
        <p:spPr>
          <a:xfrm>
            <a:off x="4076700" y="3150781"/>
            <a:ext cx="99796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5771838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111F03-8125-81DA-2E00-453A134C2F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B25FEB2-9057-21B9-B85E-683F9ABBBA9D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1CC8243E-4590-E817-23FF-4741A875D221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7EDF0A1E-5A3D-1210-2051-3641ADF89F43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E7C4522-8619-C4FE-821B-501C6BCDB70E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99599B8E-5D7B-3C1C-0D82-B722EBF29D14}"/>
                </a:ext>
              </a:extLst>
            </p:cNvPr>
            <p:cNvSpPr txBox="1"/>
            <p:nvPr/>
          </p:nvSpPr>
          <p:spPr>
            <a:xfrm>
              <a:off x="973123" y="4007635"/>
              <a:ext cx="719775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picture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56201315-A05A-446B-69FB-D6B880181010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映像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picture">
            <a:hlinkClick r:id="" action="ppaction://media"/>
            <a:extLst>
              <a:ext uri="{FF2B5EF4-FFF2-40B4-BE49-F238E27FC236}">
                <a16:creationId xmlns:a16="http://schemas.microsoft.com/office/drawing/2014/main" id="{F649861F-CDFB-B5BA-40F3-9ABC2FFDCA9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74738" y="1258888"/>
            <a:ext cx="406400" cy="406400"/>
          </a:xfrm>
          <a:prstGeom prst="rect">
            <a:avLst/>
          </a:prstGeom>
        </p:spPr>
      </p:pic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C8C26F0D-13D9-DA7B-2D41-49D71C49D25C}"/>
              </a:ext>
            </a:extLst>
          </p:cNvPr>
          <p:cNvSpPr/>
          <p:nvPr/>
        </p:nvSpPr>
        <p:spPr>
          <a:xfrm>
            <a:off x="2260601" y="3591485"/>
            <a:ext cx="463016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411536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4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111478-08A7-7C2E-0566-6C386AB933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DF7234A-A8E1-9B4D-9AF4-8C21EDF6E381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81E0D16-DFC0-C326-0F78-61EDE133F77C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A2C1075-9B65-68A2-C43C-A8F4D246D498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54B1D7AC-8983-5502-451B-6A8E3CF8D328}"/>
              </a:ext>
            </a:extLst>
          </p:cNvPr>
          <p:cNvGrpSpPr/>
          <p:nvPr/>
        </p:nvGrpSpPr>
        <p:grpSpPr>
          <a:xfrm>
            <a:off x="815009" y="1320731"/>
            <a:ext cx="7513983" cy="4216538"/>
            <a:chOff x="815009" y="1360757"/>
            <a:chExt cx="7513983" cy="421653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6686955C-4432-E249-5BC8-FC64DB5A4097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sound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C4B653A7-7C2F-FD8C-7543-95C47EF3E362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音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3_L10_reading_v5_sound">
            <a:hlinkClick r:id="" action="ppaction://media"/>
            <a:extLst>
              <a:ext uri="{FF2B5EF4-FFF2-40B4-BE49-F238E27FC236}">
                <a16:creationId xmlns:a16="http://schemas.microsoft.com/office/drawing/2014/main" id="{44A1090F-6F5D-305A-3903-8F0FA8A5F6D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742950" y="16160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393E84F2-0E6F-199D-0BF3-4589BD7FFBB9}"/>
              </a:ext>
            </a:extLst>
          </p:cNvPr>
          <p:cNvSpPr/>
          <p:nvPr/>
        </p:nvSpPr>
        <p:spPr>
          <a:xfrm>
            <a:off x="2540001" y="3829050"/>
            <a:ext cx="407136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730267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FEC352-0EF4-8B99-FFB9-A7AD44F072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CB8764D0-86DA-52A2-484F-23A690E55ADE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45306D6-4AC3-D7E9-A962-1C7A46E1D38D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E0B9618F-301E-453B-B786-CA6EB28F1967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pic>
        <p:nvPicPr>
          <p:cNvPr id="4" name="G3_L10_reading_v6_should">
            <a:hlinkClick r:id="" action="ppaction://media"/>
            <a:extLst>
              <a:ext uri="{FF2B5EF4-FFF2-40B4-BE49-F238E27FC236}">
                <a16:creationId xmlns:a16="http://schemas.microsoft.com/office/drawing/2014/main" id="{13C74C4F-AED2-6CF4-8440-02515966291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690563" y="1789113"/>
            <a:ext cx="609600" cy="609600"/>
          </a:xfrm>
          <a:prstGeom prst="rect">
            <a:avLst/>
          </a:prstGeom>
        </p:spPr>
      </p:pic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6325218-CB31-DB1D-E6A7-686E81A1DED5}"/>
              </a:ext>
            </a:extLst>
          </p:cNvPr>
          <p:cNvGrpSpPr/>
          <p:nvPr/>
        </p:nvGrpSpPr>
        <p:grpSpPr>
          <a:xfrm>
            <a:off x="391767" y="1823425"/>
            <a:ext cx="8839200" cy="3211151"/>
            <a:chOff x="391767" y="2366144"/>
            <a:chExt cx="8839200" cy="3211151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13886F14-A516-5BD3-3820-67304309C128}"/>
                </a:ext>
              </a:extLst>
            </p:cNvPr>
            <p:cNvSpPr txBox="1"/>
            <p:nvPr/>
          </p:nvSpPr>
          <p:spPr>
            <a:xfrm>
              <a:off x="391767" y="2366144"/>
              <a:ext cx="88392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すべきである</a:t>
              </a: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C11CEB62-BE9F-0065-A4E1-20EAC4D4E532}"/>
                </a:ext>
              </a:extLst>
            </p:cNvPr>
            <p:cNvSpPr txBox="1"/>
            <p:nvPr/>
          </p:nvSpPr>
          <p:spPr>
            <a:xfrm>
              <a:off x="1079500" y="4007635"/>
              <a:ext cx="69850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should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4A6C21AC-74B5-BA16-5A9B-6331A6B7C43F}"/>
              </a:ext>
            </a:extLst>
          </p:cNvPr>
          <p:cNvSpPr/>
          <p:nvPr/>
        </p:nvSpPr>
        <p:spPr>
          <a:xfrm>
            <a:off x="2413001" y="3390900"/>
            <a:ext cx="432536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312129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40D98A-1DF7-0EAE-A31D-FD2DDCF486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74AAEA72-4BF1-2EF3-2A9C-9BEDCA842D3C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675CDE42-BB9F-F276-6B6A-D75457BBFBBB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C877878-B36B-95FC-BA68-E8BAFBFFEE6B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DA374B3-4C46-B6A0-4ADC-E958B30262E3}"/>
              </a:ext>
            </a:extLst>
          </p:cNvPr>
          <p:cNvGrpSpPr/>
          <p:nvPr/>
        </p:nvGrpSpPr>
        <p:grpSpPr>
          <a:xfrm>
            <a:off x="815008" y="1536175"/>
            <a:ext cx="7513984" cy="3785651"/>
            <a:chOff x="815008" y="1791644"/>
            <a:chExt cx="7513984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B75FCF09-3752-D72F-A7BF-2C5570161FAE}"/>
                </a:ext>
              </a:extLst>
            </p:cNvPr>
            <p:cNvSpPr txBox="1"/>
            <p:nvPr/>
          </p:nvSpPr>
          <p:spPr>
            <a:xfrm>
              <a:off x="815008" y="4007635"/>
              <a:ext cx="751398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theater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AA2D0FA9-653D-8416-3EE1-5F94664175CD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劇場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0_reading_v7_theater">
            <a:hlinkClick r:id="" action="ppaction://media"/>
            <a:extLst>
              <a:ext uri="{FF2B5EF4-FFF2-40B4-BE49-F238E27FC236}">
                <a16:creationId xmlns:a16="http://schemas.microsoft.com/office/drawing/2014/main" id="{9E6D930A-1383-99FA-8EA2-546678F46CB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663575" y="1947863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F5DB9B3-AD15-2733-55E5-14B881C56E30}"/>
              </a:ext>
            </a:extLst>
          </p:cNvPr>
          <p:cNvSpPr/>
          <p:nvPr/>
        </p:nvSpPr>
        <p:spPr>
          <a:xfrm>
            <a:off x="2032001" y="3608227"/>
            <a:ext cx="508736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747129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10E3A8-0EE7-00C1-45C7-D59DF7F15C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336DEA83-85C8-4336-B0C9-12436F0C948C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4F32AD2-D522-8EA1-C8FA-37AEF383FFA5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91E9D31-321D-B326-E169-8D95059BC233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4F012A56-87E1-735C-5C81-76E0A1FABF67}"/>
              </a:ext>
            </a:extLst>
          </p:cNvPr>
          <p:cNvGrpSpPr/>
          <p:nvPr/>
        </p:nvGrpSpPr>
        <p:grpSpPr>
          <a:xfrm>
            <a:off x="152400" y="1849722"/>
            <a:ext cx="8839200" cy="3035447"/>
            <a:chOff x="391767" y="2418738"/>
            <a:chExt cx="8839200" cy="3035447"/>
          </a:xfrm>
        </p:grpSpPr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B91C19FE-64E0-ECE5-5903-A532C21FBF5E}"/>
                </a:ext>
              </a:extLst>
            </p:cNvPr>
            <p:cNvSpPr txBox="1"/>
            <p:nvPr/>
          </p:nvSpPr>
          <p:spPr>
            <a:xfrm>
              <a:off x="391767" y="2418738"/>
              <a:ext cx="88392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わくわくさせる</a:t>
              </a: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7955DED2-0ED7-9B44-988B-6C5AB93A9502}"/>
                </a:ext>
              </a:extLst>
            </p:cNvPr>
            <p:cNvSpPr txBox="1"/>
            <p:nvPr/>
          </p:nvSpPr>
          <p:spPr>
            <a:xfrm>
              <a:off x="836267" y="4007635"/>
              <a:ext cx="7471466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exciting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3_L10_reading_v8_exciting">
            <a:hlinkClick r:id="" action="ppaction://media"/>
            <a:extLst>
              <a:ext uri="{FF2B5EF4-FFF2-40B4-BE49-F238E27FC236}">
                <a16:creationId xmlns:a16="http://schemas.microsoft.com/office/drawing/2014/main" id="{65BB85E6-2CAA-FDE6-E62E-755A9962966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636588" y="1363663"/>
            <a:ext cx="609600" cy="60960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A2803C9-0F2C-C874-4B3E-615AD1384C11}"/>
              </a:ext>
            </a:extLst>
          </p:cNvPr>
          <p:cNvSpPr/>
          <p:nvPr/>
        </p:nvSpPr>
        <p:spPr>
          <a:xfrm>
            <a:off x="1866901" y="3419381"/>
            <a:ext cx="4914899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1910720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A34213-FB66-318C-7F42-601C936007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B0A6A8E1-C3B7-54C6-0A8D-DB9CB673CE39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90DB9822-436F-92FA-8E72-DBFD54800469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D128C71-F469-9A30-CFE5-45F462C89B7D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949FEEF-25B4-F871-191A-C1CB879B433D}"/>
              </a:ext>
            </a:extLst>
          </p:cNvPr>
          <p:cNvGrpSpPr/>
          <p:nvPr/>
        </p:nvGrpSpPr>
        <p:grpSpPr>
          <a:xfrm>
            <a:off x="0" y="2168337"/>
            <a:ext cx="9144000" cy="2218997"/>
            <a:chOff x="0" y="2436255"/>
            <a:chExt cx="9144000" cy="2218997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AD733E75-9DB0-0637-223F-76C0D882B2EC}"/>
                </a:ext>
              </a:extLst>
            </p:cNvPr>
            <p:cNvSpPr txBox="1"/>
            <p:nvPr/>
          </p:nvSpPr>
          <p:spPr>
            <a:xfrm>
              <a:off x="0" y="3885811"/>
              <a:ext cx="9144000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4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[video] [streaming] [service]</a:t>
              </a:r>
              <a:endParaRPr kumimoji="1" lang="ja-JP" altLang="en-US" sz="3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4F6B7CBA-7298-D7B4-63F1-E218CF9BBB3D}"/>
                </a:ext>
              </a:extLst>
            </p:cNvPr>
            <p:cNvSpPr txBox="1"/>
            <p:nvPr/>
          </p:nvSpPr>
          <p:spPr>
            <a:xfrm>
              <a:off x="815009" y="2436255"/>
              <a:ext cx="7513983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動画配信サービス</a:t>
              </a:r>
              <a:endParaRPr kumimoji="1" lang="ja-JP" altLang="en-US" sz="4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5" name="video streaming service">
            <a:hlinkClick r:id="" action="ppaction://media"/>
            <a:extLst>
              <a:ext uri="{FF2B5EF4-FFF2-40B4-BE49-F238E27FC236}">
                <a16:creationId xmlns:a16="http://schemas.microsoft.com/office/drawing/2014/main" id="{C1F332BF-EE22-4729-8419-133DE667BDC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177925" y="117157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1967479A-A8B7-A70C-6A19-6ABBC5C754A5}"/>
              </a:ext>
            </a:extLst>
          </p:cNvPr>
          <p:cNvSpPr/>
          <p:nvPr/>
        </p:nvSpPr>
        <p:spPr>
          <a:xfrm>
            <a:off x="445515" y="3530535"/>
            <a:ext cx="1764285" cy="965265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AF065C49-CB2F-6683-E2E9-9E02CF1CDADD}"/>
              </a:ext>
            </a:extLst>
          </p:cNvPr>
          <p:cNvSpPr/>
          <p:nvPr/>
        </p:nvSpPr>
        <p:spPr>
          <a:xfrm>
            <a:off x="2795015" y="3530535"/>
            <a:ext cx="3008885" cy="965265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746EF75B-0240-AA1C-7BF3-2EA871DB5A22}"/>
              </a:ext>
            </a:extLst>
          </p:cNvPr>
          <p:cNvSpPr/>
          <p:nvPr/>
        </p:nvSpPr>
        <p:spPr>
          <a:xfrm>
            <a:off x="6542530" y="3530535"/>
            <a:ext cx="2117855" cy="965265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829622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0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  <p:bldLst>
      <p:bldP spid="10" grpId="0" animBg="1"/>
      <p:bldP spid="11" grpId="0" animBg="1"/>
      <p:bldP spid="12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34F743-18E8-5A54-60F5-929C46FED7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10E3095-DB56-03F2-F5A3-FBC2C26A8C17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9DB35B18-9F24-5511-F245-289CBD43A93C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C00C12C7-5C89-0A2E-EDEC-F328E6C6E1B7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確認テスト⑨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DA6204BF-4489-AF54-0D47-979E4A5CE830}"/>
              </a:ext>
            </a:extLst>
          </p:cNvPr>
          <p:cNvGrpSpPr/>
          <p:nvPr/>
        </p:nvGrpSpPr>
        <p:grpSpPr>
          <a:xfrm>
            <a:off x="0" y="1778852"/>
            <a:ext cx="9144000" cy="3177186"/>
            <a:chOff x="0" y="2030778"/>
            <a:chExt cx="9144000" cy="317718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AE426CE0-AEE6-D546-82AE-F5F88D34CB88}"/>
                </a:ext>
              </a:extLst>
            </p:cNvPr>
            <p:cNvSpPr txBox="1"/>
            <p:nvPr/>
          </p:nvSpPr>
          <p:spPr>
            <a:xfrm>
              <a:off x="0" y="4007635"/>
              <a:ext cx="9144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[at] [any] [time]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9F437CC3-5B1F-7817-81BD-74576EC94475}"/>
                </a:ext>
              </a:extLst>
            </p:cNvPr>
            <p:cNvSpPr txBox="1"/>
            <p:nvPr/>
          </p:nvSpPr>
          <p:spPr>
            <a:xfrm>
              <a:off x="815009" y="2030778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いつでも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DFB2484D-6845-301E-8A1D-FA2DC585AA2C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at any time">
            <a:hlinkClick r:id="" action="ppaction://media"/>
            <a:extLst>
              <a:ext uri="{FF2B5EF4-FFF2-40B4-BE49-F238E27FC236}">
                <a16:creationId xmlns:a16="http://schemas.microsoft.com/office/drawing/2014/main" id="{6BC8EACC-9D6C-313C-A57B-9042DC5D193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114425" y="511175"/>
            <a:ext cx="406400" cy="406400"/>
          </a:xfrm>
          <a:prstGeom prst="rect">
            <a:avLst/>
          </a:prstGeom>
        </p:spPr>
      </p:pic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D2D7E6B7-08DF-3CC6-0D0C-21DC9134907D}"/>
              </a:ext>
            </a:extLst>
          </p:cNvPr>
          <p:cNvSpPr/>
          <p:nvPr/>
        </p:nvSpPr>
        <p:spPr>
          <a:xfrm>
            <a:off x="838200" y="3818064"/>
            <a:ext cx="1168399" cy="965265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8265749B-5012-2E54-64B2-5AE0B54DE440}"/>
              </a:ext>
            </a:extLst>
          </p:cNvPr>
          <p:cNvSpPr/>
          <p:nvPr/>
        </p:nvSpPr>
        <p:spPr>
          <a:xfrm>
            <a:off x="3035301" y="3818064"/>
            <a:ext cx="1877570" cy="965265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4BAF850E-2D82-2124-C002-C3BD7CA7FB7C}"/>
              </a:ext>
            </a:extLst>
          </p:cNvPr>
          <p:cNvSpPr/>
          <p:nvPr/>
        </p:nvSpPr>
        <p:spPr>
          <a:xfrm>
            <a:off x="5969508" y="3818064"/>
            <a:ext cx="2336292" cy="965265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771820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75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  <p:bldLst>
      <p:bldP spid="11" grpId="0" animBg="1"/>
      <p:bldP spid="12" grpId="0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93A017F-3B56-4296-B38B-9B574F898854}"/>
              </a:ext>
            </a:extLst>
          </p:cNvPr>
          <p:cNvSpPr txBox="1"/>
          <p:nvPr/>
        </p:nvSpPr>
        <p:spPr>
          <a:xfrm>
            <a:off x="723900" y="2382560"/>
            <a:ext cx="76962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nothing</a:t>
            </a:r>
            <a:endParaRPr kumimoji="1" lang="ja-JP" altLang="en-US" sz="13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3_L10_reading_v1_nothing">
            <a:hlinkClick r:id="" action="ppaction://media"/>
            <a:extLst>
              <a:ext uri="{FF2B5EF4-FFF2-40B4-BE49-F238E27FC236}">
                <a16:creationId xmlns:a16="http://schemas.microsoft.com/office/drawing/2014/main" id="{84991A7B-2847-4439-9939-2DA2AADDE6D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30250" y="15097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631525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FB8DD889-D8D0-4776-9B10-1E0756F37853}"/>
              </a:ext>
            </a:extLst>
          </p:cNvPr>
          <p:cNvSpPr txBox="1"/>
          <p:nvPr/>
        </p:nvSpPr>
        <p:spPr>
          <a:xfrm>
            <a:off x="596349" y="2644170"/>
            <a:ext cx="79513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何も</a:t>
            </a:r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ない</a:t>
            </a:r>
            <a:endParaRPr kumimoji="1" lang="ja-JP" altLang="en-US" sz="9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3_L10_reading_v1_nothing">
            <a:hlinkClick r:id="" action="ppaction://media"/>
            <a:extLst>
              <a:ext uri="{FF2B5EF4-FFF2-40B4-BE49-F238E27FC236}">
                <a16:creationId xmlns:a16="http://schemas.microsoft.com/office/drawing/2014/main" id="{A79B5504-BB90-484D-B291-76F7B212C4B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30250" y="15097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876928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DA5C90F-D5A4-4E05-961B-7E9826B55BD4}"/>
              </a:ext>
            </a:extLst>
          </p:cNvPr>
          <p:cNvGrpSpPr/>
          <p:nvPr/>
        </p:nvGrpSpPr>
        <p:grpSpPr>
          <a:xfrm>
            <a:off x="206477" y="1850631"/>
            <a:ext cx="8731046" cy="3156738"/>
            <a:chOff x="206477" y="2420557"/>
            <a:chExt cx="8731046" cy="315673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i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7" y="2420557"/>
              <a:ext cx="8731046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もし</a:t>
              </a:r>
              <a:r>
                <a:rPr kumimoji="1" lang="en-US" altLang="ja-JP" sz="9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ならば</a:t>
              </a:r>
            </a:p>
          </p:txBody>
        </p:sp>
      </p:grpSp>
      <p:pic>
        <p:nvPicPr>
          <p:cNvPr id="2" name="G3_L10_reading_v4_if">
            <a:hlinkClick r:id="" action="ppaction://media"/>
            <a:extLst>
              <a:ext uri="{FF2B5EF4-FFF2-40B4-BE49-F238E27FC236}">
                <a16:creationId xmlns:a16="http://schemas.microsoft.com/office/drawing/2014/main" id="{893EBE57-B145-42DA-95BA-0D7170CEB7A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09625" y="12319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473949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4F3A37B8-589F-490D-B3D7-1211E3223AE0}"/>
              </a:ext>
            </a:extLst>
          </p:cNvPr>
          <p:cNvSpPr txBox="1"/>
          <p:nvPr/>
        </p:nvSpPr>
        <p:spPr>
          <a:xfrm>
            <a:off x="742950" y="1851645"/>
            <a:ext cx="7658100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99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if</a:t>
            </a:r>
            <a:endParaRPr kumimoji="1" lang="ja-JP" altLang="en-US" sz="199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3_L10_reading_v4_if">
            <a:hlinkClick r:id="" action="ppaction://media"/>
            <a:extLst>
              <a:ext uri="{FF2B5EF4-FFF2-40B4-BE49-F238E27FC236}">
                <a16:creationId xmlns:a16="http://schemas.microsoft.com/office/drawing/2014/main" id="{F10B0B73-97FF-46E8-9C0C-0E662E60799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09625" y="12319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680525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C355152-7365-45AB-8DBC-964D7B2776A0}"/>
              </a:ext>
            </a:extLst>
          </p:cNvPr>
          <p:cNvSpPr txBox="1"/>
          <p:nvPr/>
        </p:nvSpPr>
        <p:spPr>
          <a:xfrm>
            <a:off x="206477" y="2690336"/>
            <a:ext cx="873104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もし</a:t>
            </a:r>
            <a:r>
              <a:rPr kumimoji="1" lang="en-US" altLang="ja-JP" sz="9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9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ならば</a:t>
            </a:r>
          </a:p>
        </p:txBody>
      </p:sp>
      <p:pic>
        <p:nvPicPr>
          <p:cNvPr id="5" name="G3_L10_reading_v4_if">
            <a:hlinkClick r:id="" action="ppaction://media"/>
            <a:extLst>
              <a:ext uri="{FF2B5EF4-FFF2-40B4-BE49-F238E27FC236}">
                <a16:creationId xmlns:a16="http://schemas.microsoft.com/office/drawing/2014/main" id="{FD755976-AEEB-4749-A19B-7D8303E5B31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09625" y="12319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680015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7D8425C-0740-4CD2-9263-4D822FCA5AEB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973123" y="4007635"/>
              <a:ext cx="719775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映像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picture">
            <a:hlinkClick r:id="" action="ppaction://media"/>
            <a:extLst>
              <a:ext uri="{FF2B5EF4-FFF2-40B4-BE49-F238E27FC236}">
                <a16:creationId xmlns:a16="http://schemas.microsoft.com/office/drawing/2014/main" id="{FCD002A8-51E1-B622-3A51-24E8AE53684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74738" y="12588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579597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18953</TotalTime>
  <Words>207</Words>
  <Application>Microsoft Office PowerPoint</Application>
  <PresentationFormat>画面に合わせる (4:3)</PresentationFormat>
  <Paragraphs>71</Paragraphs>
  <Slides>39</Slides>
  <Notes>0</Notes>
  <HiddenSlides>0</HiddenSlides>
  <MMClips>39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39</vt:i4>
      </vt:variant>
    </vt:vector>
  </HeadingPairs>
  <TitlesOfParts>
    <vt:vector size="46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2111</cp:revision>
  <cp:lastPrinted>2016-06-23T16:36:17Z</cp:lastPrinted>
  <dcterms:created xsi:type="dcterms:W3CDTF">2016-05-30T03:13:09Z</dcterms:created>
  <dcterms:modified xsi:type="dcterms:W3CDTF">2025-11-25T10:52:58Z</dcterms:modified>
</cp:coreProperties>
</file>