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668" r:id="rId2"/>
    <p:sldId id="4196" r:id="rId3"/>
    <p:sldId id="4151" r:id="rId4"/>
    <p:sldId id="4096" r:id="rId5"/>
    <p:sldId id="4133" r:id="rId6"/>
    <p:sldId id="4098" r:id="rId7"/>
    <p:sldId id="4180" r:id="rId8"/>
    <p:sldId id="4181" r:id="rId9"/>
    <p:sldId id="4182" r:id="rId10"/>
    <p:sldId id="4183" r:id="rId11"/>
    <p:sldId id="4184" r:id="rId12"/>
    <p:sldId id="4185" r:id="rId13"/>
    <p:sldId id="4259" r:id="rId14"/>
    <p:sldId id="4159" r:id="rId15"/>
    <p:sldId id="4160" r:id="rId16"/>
    <p:sldId id="4161" r:id="rId17"/>
    <p:sldId id="4162" r:id="rId18"/>
    <p:sldId id="4186" r:id="rId19"/>
    <p:sldId id="4187" r:id="rId20"/>
    <p:sldId id="4188" r:id="rId21"/>
    <p:sldId id="4189" r:id="rId22"/>
    <p:sldId id="4190" r:id="rId23"/>
    <p:sldId id="4191" r:id="rId24"/>
    <p:sldId id="4260" r:id="rId25"/>
    <p:sldId id="4170" r:id="rId26"/>
    <p:sldId id="4171" r:id="rId27"/>
    <p:sldId id="4172" r:id="rId28"/>
    <p:sldId id="4173" r:id="rId29"/>
    <p:sldId id="4192" r:id="rId30"/>
    <p:sldId id="4193" r:id="rId31"/>
    <p:sldId id="4194" r:id="rId32"/>
    <p:sldId id="4195" r:id="rId33"/>
    <p:sldId id="4267" r:id="rId34"/>
    <p:sldId id="4197" r:id="rId35"/>
    <p:sldId id="4261" r:id="rId36"/>
    <p:sldId id="4199" r:id="rId37"/>
    <p:sldId id="4200" r:id="rId38"/>
    <p:sldId id="4268" r:id="rId39"/>
    <p:sldId id="4269" r:id="rId40"/>
    <p:sldId id="4270" r:id="rId41"/>
    <p:sldId id="4271" r:id="rId42"/>
    <p:sldId id="4272" r:id="rId43"/>
    <p:sldId id="4273" r:id="rId44"/>
    <p:sldId id="4274" r:id="rId45"/>
    <p:sldId id="4275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D3B9F-59B3-8D2F-27D6-052E2C183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AD6262-41F0-622C-8A75-25B59FDDC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442F06-138D-901F-BC67-7DF7BBFD7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98DD26-7069-B129-92C1-5AE8B6E81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46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B0649-EED5-121A-779E-A5152A26B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F3C165-9487-009B-4894-2041425BB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8BCEB80-CC4B-E00F-55E8-061D23305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61DDEA-AB35-8D5F-2852-D4F4C206FE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256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4BA23-50E4-7C4E-0877-8B0AAC7D9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BA027D-341A-E2DF-FBB4-792C5DA44D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81DA2BB-B761-6BCD-4B29-26115FFBF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2D2452-F73B-FFB4-49E7-407E10AB82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371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68C74-D7B9-4FCA-D7F4-FE933E376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DB49191-7397-0815-A3F8-BBFF86048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C34B3B6-F047-43A6-9E18-585426D9D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9E7C66-2B15-B028-9E6C-57B1971E6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423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D5A24-ED49-0EDF-5193-EA7D812CA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1616F60-5879-189A-8B53-5B33E4D43A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8349E4-8611-44AD-453F-EEEE0406C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EB4E5F-67E2-C99C-A25C-7759074AB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721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7FD9A-4217-E068-1C41-A9ACFED1A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19C0C65-EABD-03EA-5BCA-F19BB30857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5F7948B-D139-14AD-B6D4-7DA01D2D5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8C6A48-A1A4-21F0-A5FD-CF0E793B8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978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9EE65-D3D7-3551-A44F-11BBE71DF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0E2C5E4-1655-1F65-225E-AB050591A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13A6D74-E9DE-D409-5FAD-0D949C920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2816A7-00D4-0AEA-E9F2-0D9E38DB5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67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B53B4-3192-A9B2-F806-EE162ED07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6214C9-8D16-0604-10AA-5092460D3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BB6C9E-8E64-493B-A6C5-C60D0FEB8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7F25B4-713A-23F5-9329-F8A3D1576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1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92183-59E8-FF0F-1916-7C6E60239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F055176-E325-6CDF-6555-0680C35213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021F00-7E28-7ED5-3839-D62453C08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DE1CF1-5E35-6A67-C7F5-E3143EAF7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459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598B2-96B1-C947-97B8-D2A14ED8D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EC93F88-ACBC-03BD-3330-CB57A7953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5CEB25-C58A-B588-FE0B-93B73861C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BE407A-4E5F-1528-3220-EE29D85BE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42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A69F9-9C36-C083-7EF1-EF783E328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10B13B-FA20-36A4-6728-25D6F78FE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3A60F1-732C-1A40-0061-2654C573C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CD08BF-5615-E804-9806-5AC51DEE6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207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8DBCA-9B3C-2DD3-7AB6-D109AAED9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DEE791C-7185-5BB8-DA8E-1BBBDABD3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B9F7B34-D491-BEF8-FDE6-2FF726F57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7FE55A-E76F-C580-22F4-154E2A54E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742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680C2-2937-27F7-B7B2-3512384F8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0C2EA8-2350-D146-E0CC-36A148D7E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36C21FE-13BA-9F4D-8C3A-3B03D72EF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11437F-A382-5834-FAA9-18F47E6C8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324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3301C-D67E-681D-EBAA-78571FFFA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506B26C-73D8-1D43-6788-0809EE8DE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F7701B7-9351-3807-3033-CC09D53B5C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8DAA7D-6643-8895-72CD-9D6CCB6551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952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42EBE-A116-7D15-EE30-D7C3BF623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442161-482C-F1E2-6D1C-2145D082F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7E0BEB1-3187-700D-2EB0-16FA3EE83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AD2D38-D41D-9FBB-3EC7-9EE332045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672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D7689-13DA-D1BD-15E9-82C985D4C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4C43E58-4A64-9D07-0C22-FE64CD557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C2AF0F-4F6E-DED6-C3FA-BAE4C18AF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D0884D-9F8E-56E5-AA21-4F4560C3B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639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F1652-D958-4294-C1B3-CFF5BADD2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0D840C3-F3C3-4067-94D9-F3156C682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C6A60A-C4A3-8B63-470E-A71AB7174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84E73B-487E-FE5D-8A58-160C5BC0B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902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CD2C0-AFE1-E3AA-E93E-310238CDF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08F2FA-FC45-326E-D129-55208C22C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1A25C9-B1F2-D0C0-178B-F16761896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626EAF-AA84-5145-28AE-B83E82960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914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BB8F9-1C91-EF3C-0974-C9B1FEB1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65E4B3E-7424-26E9-A1C1-0875DF19B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24BF73-DE66-3B48-E446-4323F7A0BF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3FEA8E-555D-3A3D-B6DD-6E1F170D0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168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9B4E9-F71F-1001-C09B-5F4867AA3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1344A2-92FD-717E-A6D9-CF3575A98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2487DD6-2ED7-F3FA-2116-DA8C7099B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95925E-F623-E634-13BA-44F1E4A97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417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1470A-CCD9-7825-7BF5-90F1907BA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180CAB-1B6B-DFC5-0143-AE03914F3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9EAAB05-52A1-71EF-922A-92A11C666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7D9014-9960-9B89-DC57-3627E4BB8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161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242E0-D9D5-1E36-D746-DC0190229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4D95DB8-3FFD-793C-C0E6-6236F508D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DE5F4C-D496-7BBE-1716-38C78FD05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67DC62-D024-B382-91B1-38D77F6BA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2877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07DCF-2EB9-C763-2779-DAAD3656A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5FFF812-516E-E770-F42E-A99166A0D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62B6FF8-2F69-CE1E-1841-93B09B72D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C7C9A7-6B8D-566F-9209-9DA9484F19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4582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0F2D0-3024-D886-D825-9B3981CB2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1D14218-CB49-75DB-6A62-1205B51AF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9F297B3-0563-79F3-37E6-44CFE87B6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BF5348-8A22-F8B8-3F87-B97B23891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2196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565B4-E009-4DF1-89CA-659904B9B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1312699-B14E-D0A8-DC29-23A48F9A6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4C1B39E-DA6D-27A4-C97E-024FD3634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2B491-AB3A-8672-5295-5935FD9EC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927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A5C27-D56E-4397-8248-01B14BDDE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3154346-3A95-1ADF-B23D-7084FBDAD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2CB0910-BCC4-A2BF-AD98-2249BB82C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BD8D54-B15D-1EF6-EA64-4EBD86288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8640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5FAB2-BE51-CE8B-4869-5194A5A46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F8B8C1-6605-8EB0-ACA4-88B7AFF636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C1C603-C02B-87B5-16A2-245443DED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C84B01-D8FD-554A-3797-93242752C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22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926B1-08F7-F07F-FCA5-FF348D198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5A72F78-8AD0-4552-0FE9-DDCE2E47A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DFA8EDE-3265-57AE-2558-BB92EF526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AA956D-F040-4C2C-0428-95A26FF0D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444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B5375-AE7C-992D-CF14-9E402E7FD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AA0D1E3-AB92-DBA4-EF6F-A826DD7D70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AB9A19D-712E-4D46-32D9-EF7CBFA52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1E5D00-E843-17F0-E76E-94227F11B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79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E328D-9159-3326-5097-7B02CC2B8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04AA08-04B5-6644-FC41-B310029D0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E775CE6-42F1-F067-DD0F-2806E63EA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F76D2E-4FDC-68A4-3906-6FFC084D0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874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99409-6CBE-5A2C-937A-15782CF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7CCA484-0A26-51A9-8A1F-8EEC2056E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F4341C-92B7-6270-5EA1-95FECFB87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A93B46-722F-3228-35E5-4B42BCBF8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412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F7051-81DD-DE03-DB67-5AD7EBB91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CBAAD6C-61B8-7A4E-D504-F2D34EFC90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1F4A463-3617-B67D-CC00-8BFF5BD86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334FC5-C387-2953-85A1-B5C531F31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36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16F23-9701-BBEA-8F7B-D1A6FCC64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F6848D5-B8B0-B1A8-E5E0-02A1F6FDF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72E29C-C26F-D63D-DFCE-A69AB7313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A2E09F9-BA73-B1D3-9001-828A236A3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4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88840-85DE-8629-211A-9461C80D2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A2CBE17-D058-AEB8-EA30-9A23DF9CC47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D24EAA-C003-E972-C42D-DF423937E55F}"/>
              </a:ext>
            </a:extLst>
          </p:cNvPr>
          <p:cNvSpPr txBox="1"/>
          <p:nvPr/>
        </p:nvSpPr>
        <p:spPr>
          <a:xfrm>
            <a:off x="1075762" y="4128490"/>
            <a:ext cx="699247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know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lot of places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visit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Hokkaido.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6E1621-BC18-5C61-1A7B-C43A00260F07}"/>
              </a:ext>
            </a:extLst>
          </p:cNvPr>
          <p:cNvSpPr txBox="1"/>
          <p:nvPr/>
        </p:nvSpPr>
        <p:spPr>
          <a:xfrm>
            <a:off x="1143332" y="114013"/>
            <a:ext cx="68573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知っています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たくさんの場所を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訪れる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べき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北海道で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know a lot of places to visit in Hokkaido.">
            <a:hlinkClick r:id="" action="ppaction://media"/>
            <a:extLst>
              <a:ext uri="{FF2B5EF4-FFF2-40B4-BE49-F238E27FC236}">
                <a16:creationId xmlns:a16="http://schemas.microsoft.com/office/drawing/2014/main" id="{C642A63F-FFE8-DE7F-281B-2E4054365A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70025" y="1057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000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E513D-8853-C819-BD51-C5C18FF82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B9A44A2-B3DB-91C9-5C20-D1A3E75D4F5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867CD3-C1FE-DC9E-B78F-13F23F8DAA60}"/>
              </a:ext>
            </a:extLst>
          </p:cNvPr>
          <p:cNvSpPr txBox="1"/>
          <p:nvPr/>
        </p:nvSpPr>
        <p:spPr>
          <a:xfrm>
            <a:off x="473336" y="2409490"/>
            <a:ext cx="819732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[l--] [o-] places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 Hokkaido.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know a lot of places to visit in Hokkaido.">
            <a:hlinkClick r:id="" action="ppaction://media"/>
            <a:extLst>
              <a:ext uri="{FF2B5EF4-FFF2-40B4-BE49-F238E27FC236}">
                <a16:creationId xmlns:a16="http://schemas.microsoft.com/office/drawing/2014/main" id="{B4339D11-3E85-1286-CFDB-FE433794DF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70025" y="1057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069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4CF47-121A-4E04-CEF9-8662FBA0C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924B1C-5E35-CA71-081E-F257BF0BBE2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I know a lot of places to visit in Hokkaido.">
            <a:hlinkClick r:id="" action="ppaction://media"/>
            <a:extLst>
              <a:ext uri="{FF2B5EF4-FFF2-40B4-BE49-F238E27FC236}">
                <a16:creationId xmlns:a16="http://schemas.microsoft.com/office/drawing/2014/main" id="{DA2A0D17-F6F0-D57F-A86C-AB8C2BAC15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70025" y="1057275"/>
            <a:ext cx="406400" cy="4064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C28ACC-D087-365D-AF60-FAAE3F6337A6}"/>
              </a:ext>
            </a:extLst>
          </p:cNvPr>
          <p:cNvSpPr txBox="1"/>
          <p:nvPr/>
        </p:nvSpPr>
        <p:spPr>
          <a:xfrm>
            <a:off x="1143335" y="1767006"/>
            <a:ext cx="68573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知っています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たくさんの場所を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訪れる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べき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北海道で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037829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B2DCC-BB81-D7DB-5F4B-B94CF4B3E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609D8A9-7FCE-BF10-F337-4AA332DC7E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821" b="44360"/>
          <a:stretch/>
        </p:blipFill>
        <p:spPr>
          <a:xfrm>
            <a:off x="291931" y="1022216"/>
            <a:ext cx="8560800" cy="71306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1EDDC1-C891-8B15-31E3-76120FC9BDDD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DF0B73-2D5F-564E-5AAA-4CE8FDA19C39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She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friends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play with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は「一緒に遊ぶための」という意味で、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friends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の後ろは、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が省略されています。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9893B3A-5302-976A-6CCF-EE11CE5C8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D591DA-68E3-5B82-FF80-AD4D165CDFA8}"/>
              </a:ext>
            </a:extLst>
          </p:cNvPr>
          <p:cNvSpPr txBox="1"/>
          <p:nvPr/>
        </p:nvSpPr>
        <p:spPr>
          <a:xfrm>
            <a:off x="1032443" y="1856276"/>
            <a:ext cx="468046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彼女にはいっしょに遊ぶ友達がたくさんいます。</a:t>
            </a:r>
          </a:p>
        </p:txBody>
      </p:sp>
    </p:spTree>
    <p:extLst>
      <p:ext uri="{BB962C8B-B14F-4D97-AF65-F5344CB8AC3E}">
        <p14:creationId xmlns:p14="http://schemas.microsoft.com/office/powerpoint/2010/main" val="124608656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4B9CA-2C39-7968-6789-3B3918497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C078D3-1A5D-AC6C-197C-FF7678C4A65B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DBCE653-C2F7-B666-E0D5-0497881C4FF0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0AF6D3-71D4-1CBB-A98D-D758DBABEF0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ED7FF7-F07D-DE03-F8F7-67C2575E562D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E5BB18F-5607-1B39-885D-8FAB3F684FD8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9013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27DD-C557-FFA6-413F-AF7CA1DF1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72C9BFE-4B27-EB4A-0D68-11495435649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7B343F-DAC5-9BA5-669D-0C8340A4BAAC}"/>
              </a:ext>
            </a:extLst>
          </p:cNvPr>
          <p:cNvSpPr txBox="1"/>
          <p:nvPr/>
        </p:nvSpPr>
        <p:spPr>
          <a:xfrm>
            <a:off x="949360" y="4128490"/>
            <a:ext cx="724527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many friends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play with.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8C3224-DA81-2AAE-FF3A-4844247059CF}"/>
              </a:ext>
            </a:extLst>
          </p:cNvPr>
          <p:cNvSpPr txBox="1"/>
          <p:nvPr/>
        </p:nvSpPr>
        <p:spPr>
          <a:xfrm>
            <a:off x="473334" y="690490"/>
            <a:ext cx="81973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</a:t>
            </a:r>
            <a:endParaRPr kumimoji="1" lang="en-US" altLang="ja-JP" sz="48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友達が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一緒に遊ぶための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She has many friends to play with.">
            <a:hlinkClick r:id="" action="ppaction://media"/>
            <a:extLst>
              <a:ext uri="{FF2B5EF4-FFF2-40B4-BE49-F238E27FC236}">
                <a16:creationId xmlns:a16="http://schemas.microsoft.com/office/drawing/2014/main" id="{48B45DE1-A331-B1EE-8980-CC061B0472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03425" y="1133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77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6F2F9-9C36-F0FB-D0F9-500A5CA9C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6B22288-96F7-A8C2-87EE-57C29C46A24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B4F7E0-DFA5-D147-7FE2-29DB93BBAE45}"/>
              </a:ext>
            </a:extLst>
          </p:cNvPr>
          <p:cNvSpPr txBox="1"/>
          <p:nvPr/>
        </p:nvSpPr>
        <p:spPr>
          <a:xfrm>
            <a:off x="774829" y="2409490"/>
            <a:ext cx="759434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many friends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[p---] with.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e has many friends to play with.">
            <a:hlinkClick r:id="" action="ppaction://media"/>
            <a:extLst>
              <a:ext uri="{FF2B5EF4-FFF2-40B4-BE49-F238E27FC236}">
                <a16:creationId xmlns:a16="http://schemas.microsoft.com/office/drawing/2014/main" id="{D97256B5-A446-0238-129F-AC3707722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03425" y="1133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443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D3E52-570D-15E6-39BF-0DBE083C3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A603B25-2291-461A-7984-A1FF856656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8CA0A8E-D794-6491-D59F-B84220F4A2D5}"/>
              </a:ext>
            </a:extLst>
          </p:cNvPr>
          <p:cNvSpPr txBox="1"/>
          <p:nvPr/>
        </p:nvSpPr>
        <p:spPr>
          <a:xfrm>
            <a:off x="473336" y="2321004"/>
            <a:ext cx="81973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</a:t>
            </a:r>
            <a:endParaRPr kumimoji="1" lang="en-US" altLang="ja-JP" sz="48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友達が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一緒に遊ぶための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She has many friends to play with.">
            <a:hlinkClick r:id="" action="ppaction://media"/>
            <a:extLst>
              <a:ext uri="{FF2B5EF4-FFF2-40B4-BE49-F238E27FC236}">
                <a16:creationId xmlns:a16="http://schemas.microsoft.com/office/drawing/2014/main" id="{EB52CFDE-D757-9299-FA8B-8509A81583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003425" y="1133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1934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B4A9D-C10C-4A69-C088-12C85E325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A6A97FF-9E72-55BA-1751-93D13E4F43C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F900FB-97D0-26C1-981B-0FE9FE9A182B}"/>
              </a:ext>
            </a:extLst>
          </p:cNvPr>
          <p:cNvSpPr txBox="1"/>
          <p:nvPr/>
        </p:nvSpPr>
        <p:spPr>
          <a:xfrm>
            <a:off x="1980750" y="4128490"/>
            <a:ext cx="51824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chair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sit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on.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0E4F5A-6105-0148-8CDE-F06AD6D39198}"/>
              </a:ext>
            </a:extLst>
          </p:cNvPr>
          <p:cNvSpPr txBox="1"/>
          <p:nvPr/>
        </p:nvSpPr>
        <p:spPr>
          <a:xfrm>
            <a:off x="303900" y="690490"/>
            <a:ext cx="85361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いすを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座る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She has a chair to sit on.">
            <a:hlinkClick r:id="" action="ppaction://media"/>
            <a:extLst>
              <a:ext uri="{FF2B5EF4-FFF2-40B4-BE49-F238E27FC236}">
                <a16:creationId xmlns:a16="http://schemas.microsoft.com/office/drawing/2014/main" id="{2C2F3D49-98D4-703C-8688-BD9A70D707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3025" y="511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800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096FE-2464-9933-A331-3735D03C0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61C3ED-F447-2B2E-16B2-C144A178814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7321A4-CF36-4D55-9059-F28E235B3592}"/>
              </a:ext>
            </a:extLst>
          </p:cNvPr>
          <p:cNvSpPr txBox="1"/>
          <p:nvPr/>
        </p:nvSpPr>
        <p:spPr>
          <a:xfrm>
            <a:off x="1562618" y="2409490"/>
            <a:ext cx="601876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chair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on.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She has a chair to sit on.">
            <a:hlinkClick r:id="" action="ppaction://media"/>
            <a:extLst>
              <a:ext uri="{FF2B5EF4-FFF2-40B4-BE49-F238E27FC236}">
                <a16:creationId xmlns:a16="http://schemas.microsoft.com/office/drawing/2014/main" id="{45933CDD-01C6-BAF3-CF45-35E9B5CF44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3025" y="511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2656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A31FF8D-85DD-E5D4-104F-C3EA2C77CA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993" b="62186"/>
          <a:stretch/>
        </p:blipFill>
        <p:spPr>
          <a:xfrm>
            <a:off x="291931" y="1022216"/>
            <a:ext cx="8560800" cy="76130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things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は「するべき」という意味で、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things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856276"/>
            <a:ext cx="3883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マイクにはすることがたくさんあります。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169195057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6C832-4D4B-36DC-98D5-C0763833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653F61-288F-9977-F310-92CFEAE26FD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52A573-C9B1-B30A-C3DC-FAEF334A846C}"/>
              </a:ext>
            </a:extLst>
          </p:cNvPr>
          <p:cNvSpPr txBox="1"/>
          <p:nvPr/>
        </p:nvSpPr>
        <p:spPr>
          <a:xfrm>
            <a:off x="303901" y="2321004"/>
            <a:ext cx="85361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いすを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座る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She has a chair to sit on.">
            <a:hlinkClick r:id="" action="ppaction://media"/>
            <a:extLst>
              <a:ext uri="{FF2B5EF4-FFF2-40B4-BE49-F238E27FC236}">
                <a16:creationId xmlns:a16="http://schemas.microsoft.com/office/drawing/2014/main" id="{E8DB3A0A-0625-0044-35A4-C37FCFC18B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43025" y="511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580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9FE17-E91C-A224-B8B7-1A65E668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442280D-1715-5194-611C-A2094B6C47C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1913248-886F-F62B-9A67-983B8BAA82CB}"/>
              </a:ext>
            </a:extLst>
          </p:cNvPr>
          <p:cNvSpPr txBox="1"/>
          <p:nvPr/>
        </p:nvSpPr>
        <p:spPr>
          <a:xfrm>
            <a:off x="1479510" y="4128490"/>
            <a:ext cx="618497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didn’t 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house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live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in.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017E9D-06C9-B0D8-200E-CDDDB6EA2D00}"/>
              </a:ext>
            </a:extLst>
          </p:cNvPr>
          <p:cNvSpPr txBox="1"/>
          <p:nvPr/>
        </p:nvSpPr>
        <p:spPr>
          <a:xfrm>
            <a:off x="705968" y="690490"/>
            <a:ext cx="77320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ありませんでした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住む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They didn’t have a house  to live in.">
            <a:hlinkClick r:id="" action="ppaction://media"/>
            <a:extLst>
              <a:ext uri="{FF2B5EF4-FFF2-40B4-BE49-F238E27FC236}">
                <a16:creationId xmlns:a16="http://schemas.microsoft.com/office/drawing/2014/main" id="{82156773-8D0A-E24A-1DEA-A0B95F768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32025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893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12A15-A795-AA00-BF9C-3BB37BA44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9BACF0-D2FB-C40C-666F-87635389CD4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9D6FF5-ACA8-B114-849E-48FAC56279B2}"/>
              </a:ext>
            </a:extLst>
          </p:cNvPr>
          <p:cNvSpPr txBox="1"/>
          <p:nvPr/>
        </p:nvSpPr>
        <p:spPr>
          <a:xfrm>
            <a:off x="921158" y="2409490"/>
            <a:ext cx="73016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house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in.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They didn’t have a house  to live in.">
            <a:hlinkClick r:id="" action="ppaction://media"/>
            <a:extLst>
              <a:ext uri="{FF2B5EF4-FFF2-40B4-BE49-F238E27FC236}">
                <a16:creationId xmlns:a16="http://schemas.microsoft.com/office/drawing/2014/main" id="{F02A17B5-1DD4-909D-8212-274CE1036E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32025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572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1BACE-8EB2-CB1A-E8C1-717C1ACE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E6313C3-B4EC-3191-4230-6D3241F1138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A152A57-647F-5A39-D961-EEBAF4B3368D}"/>
              </a:ext>
            </a:extLst>
          </p:cNvPr>
          <p:cNvSpPr txBox="1"/>
          <p:nvPr/>
        </p:nvSpPr>
        <p:spPr>
          <a:xfrm>
            <a:off x="705969" y="2321004"/>
            <a:ext cx="77320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ありませんでした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住む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ey didn’t have a house  to live in.">
            <a:hlinkClick r:id="" action="ppaction://media"/>
            <a:extLst>
              <a:ext uri="{FF2B5EF4-FFF2-40B4-BE49-F238E27FC236}">
                <a16:creationId xmlns:a16="http://schemas.microsoft.com/office/drawing/2014/main" id="{D281326B-E755-E6EE-EF37-7CD24A1542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32025" y="1285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835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AD431-F454-C42C-A76D-8074AA175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D183AF9-17D9-6F1A-9FB7-233B579DC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492" b="26689"/>
          <a:stretch/>
        </p:blipFill>
        <p:spPr>
          <a:xfrm>
            <a:off x="291931" y="1022216"/>
            <a:ext cx="8560800" cy="71306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2A972E-3EEF-19CC-02CC-06FA60E2DC8F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F897CC-B359-58B6-3C86-02161539C59D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something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eat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は「食べるための」という意味で、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形容詞のはたらきです。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something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D6412B5-67E8-18CB-96DD-F3E600CD9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132A8E-89C3-23EA-442C-D42E220D1EDC}"/>
              </a:ext>
            </a:extLst>
          </p:cNvPr>
          <p:cNvSpPr txBox="1"/>
          <p:nvPr/>
        </p:nvSpPr>
        <p:spPr>
          <a:xfrm>
            <a:off x="1032443" y="1856276"/>
            <a:ext cx="35395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私は何か食べるものがほしいです。</a:t>
            </a:r>
          </a:p>
        </p:txBody>
      </p:sp>
    </p:spTree>
    <p:extLst>
      <p:ext uri="{BB962C8B-B14F-4D97-AF65-F5344CB8AC3E}">
        <p14:creationId xmlns:p14="http://schemas.microsoft.com/office/powerpoint/2010/main" val="258730009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A004B-6829-68F5-51F3-7ACC7F45E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9B204E-ED59-0215-B234-B0500A0D5099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5C7ED4A-8DC3-65AD-F730-48ACC739D20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D2411C8-DD3B-A4FD-E108-7DEC6A00AE68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50A8FE-1606-8830-7710-1AD7FFEB0842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B5416947-C5D2-36DA-F2F5-57776609E61B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21151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54B3C-E7C1-4938-6950-3DF974F2C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A6877C-120C-D581-4598-2C712FAF8BC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8BFA43-C419-CBBA-76B6-428111E4D4F4}"/>
              </a:ext>
            </a:extLst>
          </p:cNvPr>
          <p:cNvSpPr txBox="1"/>
          <p:nvPr/>
        </p:nvSpPr>
        <p:spPr>
          <a:xfrm>
            <a:off x="1552794" y="4128490"/>
            <a:ext cx="603840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want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something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eat.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408BC7-433D-14BA-B8E7-BEB3B38E1479}"/>
              </a:ext>
            </a:extLst>
          </p:cNvPr>
          <p:cNvSpPr txBox="1"/>
          <p:nvPr/>
        </p:nvSpPr>
        <p:spPr>
          <a:xfrm>
            <a:off x="961263" y="690490"/>
            <a:ext cx="7221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ほしいです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何かを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食べるための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want something  to eat.">
            <a:hlinkClick r:id="" action="ppaction://media"/>
            <a:extLst>
              <a:ext uri="{FF2B5EF4-FFF2-40B4-BE49-F238E27FC236}">
                <a16:creationId xmlns:a16="http://schemas.microsoft.com/office/drawing/2014/main" id="{BEE96F7C-D0F9-5786-D05F-064BF96C67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462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47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3C83C-4748-E456-5959-D472C454F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536065F-CB4B-24C1-FC1B-F77CD0F83A0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7942E2-0492-3601-23D4-D3572F59D2DB}"/>
              </a:ext>
            </a:extLst>
          </p:cNvPr>
          <p:cNvSpPr txBox="1"/>
          <p:nvPr/>
        </p:nvSpPr>
        <p:spPr>
          <a:xfrm>
            <a:off x="1398773" y="2409490"/>
            <a:ext cx="634645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something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[e--].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want something  to eat.">
            <a:hlinkClick r:id="" action="ppaction://media"/>
            <a:extLst>
              <a:ext uri="{FF2B5EF4-FFF2-40B4-BE49-F238E27FC236}">
                <a16:creationId xmlns:a16="http://schemas.microsoft.com/office/drawing/2014/main" id="{4C65C9D7-654C-21A3-6446-FCD9190DE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462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201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FEE4A-87C3-24F9-DB4E-B67E9A555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CC767D-BE57-9C22-0FDC-6075F6E193F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9FF9D6-398B-8D62-0AFE-74E861590137}"/>
              </a:ext>
            </a:extLst>
          </p:cNvPr>
          <p:cNvSpPr txBox="1"/>
          <p:nvPr/>
        </p:nvSpPr>
        <p:spPr>
          <a:xfrm>
            <a:off x="961266" y="2321004"/>
            <a:ext cx="7221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ほしいです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何かを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食べるための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want something  to eat.">
            <a:hlinkClick r:id="" action="ppaction://media"/>
            <a:extLst>
              <a:ext uri="{FF2B5EF4-FFF2-40B4-BE49-F238E27FC236}">
                <a16:creationId xmlns:a16="http://schemas.microsoft.com/office/drawing/2014/main" id="{08A5361E-3050-6746-0DF5-CDDA045A42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4625" y="1031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741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309CE-07E7-AED6-5F7F-118509530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18FA68B-05F1-114C-98E9-924554324FF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AA8AB2-552E-5D19-1C5C-7F4FD7F1026E}"/>
              </a:ext>
            </a:extLst>
          </p:cNvPr>
          <p:cNvSpPr txBox="1"/>
          <p:nvPr/>
        </p:nvSpPr>
        <p:spPr>
          <a:xfrm>
            <a:off x="1545566" y="4128490"/>
            <a:ext cx="547195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want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something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hot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eat.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275166-187C-EED9-CB0F-442ED910716C}"/>
              </a:ext>
            </a:extLst>
          </p:cNvPr>
          <p:cNvSpPr txBox="1"/>
          <p:nvPr/>
        </p:nvSpPr>
        <p:spPr>
          <a:xfrm>
            <a:off x="190172" y="690490"/>
            <a:ext cx="87636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ほしいです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温かい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何かを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食べるための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want something hot  to eat.">
            <a:hlinkClick r:id="" action="ppaction://media"/>
            <a:extLst>
              <a:ext uri="{FF2B5EF4-FFF2-40B4-BE49-F238E27FC236}">
                <a16:creationId xmlns:a16="http://schemas.microsoft.com/office/drawing/2014/main" id="{333CE761-E92B-8C49-66BF-E3E3FC3A3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904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1191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E9A76-BBDD-BD6C-7C8D-D2089F48B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2CF79F-4315-7683-608C-65DB6C60C9F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BEA715-D416-1BD6-ED3A-32C44605848C}"/>
              </a:ext>
            </a:extLst>
          </p:cNvPr>
          <p:cNvSpPr txBox="1"/>
          <p:nvPr/>
        </p:nvSpPr>
        <p:spPr>
          <a:xfrm>
            <a:off x="1732120" y="2409490"/>
            <a:ext cx="567975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[s--------] 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[e--].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want something hot  to eat.">
            <a:hlinkClick r:id="" action="ppaction://media"/>
            <a:extLst>
              <a:ext uri="{FF2B5EF4-FFF2-40B4-BE49-F238E27FC236}">
                <a16:creationId xmlns:a16="http://schemas.microsoft.com/office/drawing/2014/main" id="{727BCC9F-71EA-722E-E6B1-46F49E6A3A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904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441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F5C5E-7F7C-6786-3661-032654BE9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26A6A8-7D67-9783-5A02-B366092260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4BB5D2-082B-E0DC-3030-6B6CE2ABD280}"/>
              </a:ext>
            </a:extLst>
          </p:cNvPr>
          <p:cNvSpPr txBox="1"/>
          <p:nvPr/>
        </p:nvSpPr>
        <p:spPr>
          <a:xfrm>
            <a:off x="190175" y="2321004"/>
            <a:ext cx="87636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ほしいです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温かい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何かを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食べるための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want something hot  to eat.">
            <a:hlinkClick r:id="" action="ppaction://media"/>
            <a:extLst>
              <a:ext uri="{FF2B5EF4-FFF2-40B4-BE49-F238E27FC236}">
                <a16:creationId xmlns:a16="http://schemas.microsoft.com/office/drawing/2014/main" id="{09D4BBD7-F100-E5EE-4305-467282E12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0925" y="904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971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FBBD1-E626-2E51-A7BB-E078FE395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DEBB014-4EE8-C10F-9D8A-E629E9A93C3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B26A98F-AE78-9CB0-C6B2-C0447B12D90F}"/>
              </a:ext>
            </a:extLst>
          </p:cNvPr>
          <p:cNvSpPr txBox="1"/>
          <p:nvPr/>
        </p:nvSpPr>
        <p:spPr>
          <a:xfrm>
            <a:off x="1303520" y="4128490"/>
            <a:ext cx="653695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bought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something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give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Aya.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4FF560-C6FE-4E98-AA6D-FD5B1D884DC6}"/>
              </a:ext>
            </a:extLst>
          </p:cNvPr>
          <p:cNvSpPr txBox="1"/>
          <p:nvPr/>
        </p:nvSpPr>
        <p:spPr>
          <a:xfrm>
            <a:off x="961263" y="690490"/>
            <a:ext cx="7221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何かを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あげる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アヤに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bought something  to give to Aya.">
            <a:hlinkClick r:id="" action="ppaction://media"/>
            <a:extLst>
              <a:ext uri="{FF2B5EF4-FFF2-40B4-BE49-F238E27FC236}">
                <a16:creationId xmlns:a16="http://schemas.microsoft.com/office/drawing/2014/main" id="{F9E90BDF-C179-87DC-23E2-63FE10255A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09725" y="99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70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9744-5F0F-90AE-A858-1842CBE54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9878188-920B-1350-CD84-F0F0DD06199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2F5F88-B52B-8592-B0E6-D6EE5C3BB362}"/>
              </a:ext>
            </a:extLst>
          </p:cNvPr>
          <p:cNvSpPr txBox="1"/>
          <p:nvPr/>
        </p:nvSpPr>
        <p:spPr>
          <a:xfrm>
            <a:off x="1204996" y="2409490"/>
            <a:ext cx="67340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b-----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Aya.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bought something  to give to Aya.">
            <a:hlinkClick r:id="" action="ppaction://media"/>
            <a:extLst>
              <a:ext uri="{FF2B5EF4-FFF2-40B4-BE49-F238E27FC236}">
                <a16:creationId xmlns:a16="http://schemas.microsoft.com/office/drawing/2014/main" id="{55754B9A-6BEB-F249-97C3-798BB1029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09725" y="99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587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3042C-1AE3-14ED-A33F-25E6FC44C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23478B0-12BC-BB96-ED77-A8511DAB1F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EAB695-46E4-D789-6910-5CBC11D8C568}"/>
              </a:ext>
            </a:extLst>
          </p:cNvPr>
          <p:cNvSpPr txBox="1"/>
          <p:nvPr/>
        </p:nvSpPr>
        <p:spPr>
          <a:xfrm>
            <a:off x="1068842" y="2078227"/>
            <a:ext cx="722146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買いました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何かを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あげる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アヤに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bought something  to give to Aya.">
            <a:hlinkClick r:id="" action="ppaction://media"/>
            <a:extLst>
              <a:ext uri="{FF2B5EF4-FFF2-40B4-BE49-F238E27FC236}">
                <a16:creationId xmlns:a16="http://schemas.microsoft.com/office/drawing/2014/main" id="{BCD45F0A-31D0-DFEA-10F1-1DB3C9072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09725" y="9937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706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AD14F-FC19-CC21-9762-CC5126298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9B3D126-1191-9929-2CEE-E0A28AFA52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189" b="2459"/>
          <a:stretch/>
        </p:blipFill>
        <p:spPr>
          <a:xfrm>
            <a:off x="291931" y="854437"/>
            <a:ext cx="8560800" cy="931178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E5E1F2-7281-A78F-6D53-F9EDA5EF36B6}"/>
              </a:ext>
            </a:extLst>
          </p:cNvPr>
          <p:cNvSpPr/>
          <p:nvPr/>
        </p:nvSpPr>
        <p:spPr>
          <a:xfrm>
            <a:off x="0" y="2574562"/>
            <a:ext cx="9144000" cy="4283437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2E9F6D-CA04-2905-BE1E-AD9D71A20B49}"/>
              </a:ext>
            </a:extLst>
          </p:cNvPr>
          <p:cNvSpPr txBox="1"/>
          <p:nvPr/>
        </p:nvSpPr>
        <p:spPr>
          <a:xfrm>
            <a:off x="537493" y="2823213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anything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cold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は形容詞です。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「冷たい」という意味をもち、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anything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を修飾します。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ここでは、「何か冷たいもの」という意味です。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drink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は「飲むための」という意味で、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anything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cold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 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D7C39A1-6A90-F1BB-0325-724596EF5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72F757-64C2-E3F8-E3FA-0F45EAC7A8D2}"/>
              </a:ext>
            </a:extLst>
          </p:cNvPr>
          <p:cNvSpPr txBox="1"/>
          <p:nvPr/>
        </p:nvSpPr>
        <p:spPr>
          <a:xfrm>
            <a:off x="1032443" y="1856276"/>
            <a:ext cx="35395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何か冷たい飲みものはありますか。</a:t>
            </a:r>
          </a:p>
        </p:txBody>
      </p:sp>
    </p:spTree>
    <p:extLst>
      <p:ext uri="{BB962C8B-B14F-4D97-AF65-F5344CB8AC3E}">
        <p14:creationId xmlns:p14="http://schemas.microsoft.com/office/powerpoint/2010/main" val="340956238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2CF4A-2EEE-5EE6-B35F-2E0042981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E589EBE-3F86-B57B-C642-9E7CAED1D24C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6F6F2AA-DF4F-F169-0C24-6CEFC7561B61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4AE7B6A-7459-1641-7A9D-FF2D911B1FB8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D64D84-F851-BBB0-BD9E-0D554D685122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7D01181-B496-0C7C-B1D9-A53321FC5B74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11234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961B7-4613-A5E3-8610-856E543DA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60139-4DD3-5421-F4F7-46971CF5318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59EA12-81EC-08E7-0275-9123CB3D0FEA}"/>
              </a:ext>
            </a:extLst>
          </p:cNvPr>
          <p:cNvSpPr txBox="1"/>
          <p:nvPr/>
        </p:nvSpPr>
        <p:spPr>
          <a:xfrm>
            <a:off x="710001" y="4128490"/>
            <a:ext cx="772399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anything cold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drink?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04582CA-5BE9-E1C6-1BB3-A91DD298AD0F}"/>
              </a:ext>
            </a:extLst>
          </p:cNvPr>
          <p:cNvSpPr txBox="1"/>
          <p:nvPr/>
        </p:nvSpPr>
        <p:spPr>
          <a:xfrm>
            <a:off x="405325" y="690490"/>
            <a:ext cx="8333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持ってますか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冷たい 何かを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飲むための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Do you have anything cold  to drink">
            <a:hlinkClick r:id="" action="ppaction://media"/>
            <a:extLst>
              <a:ext uri="{FF2B5EF4-FFF2-40B4-BE49-F238E27FC236}">
                <a16:creationId xmlns:a16="http://schemas.microsoft.com/office/drawing/2014/main" id="{666351CE-7B11-A6DB-2483-C686CA9E0E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044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3643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C3328-1958-A675-9869-6F1193E3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E9F780-B4A9-E8E4-CF87-3418EC7E7CA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3CAA0D-84FC-C296-6141-FEFB5276D010}"/>
              </a:ext>
            </a:extLst>
          </p:cNvPr>
          <p:cNvSpPr txBox="1"/>
          <p:nvPr/>
        </p:nvSpPr>
        <p:spPr>
          <a:xfrm>
            <a:off x="252803" y="2409490"/>
            <a:ext cx="863839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anything cold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[d----]?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Do you have anything cold  to drink">
            <a:hlinkClick r:id="" action="ppaction://media"/>
            <a:extLst>
              <a:ext uri="{FF2B5EF4-FFF2-40B4-BE49-F238E27FC236}">
                <a16:creationId xmlns:a16="http://schemas.microsoft.com/office/drawing/2014/main" id="{0740670D-E2AD-6AA7-9CE7-1E5CE220A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044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257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B1000-F9F9-8D37-EAED-DC319A30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5B5525-5563-A29C-DDD0-7A4790D3BAD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A51771-AEC8-3C30-2F36-8B880A891781}"/>
              </a:ext>
            </a:extLst>
          </p:cNvPr>
          <p:cNvSpPr txBox="1"/>
          <p:nvPr/>
        </p:nvSpPr>
        <p:spPr>
          <a:xfrm>
            <a:off x="405328" y="2321004"/>
            <a:ext cx="8333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持ってますか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冷たい 何かを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飲むための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 you have anything cold  to drink">
            <a:hlinkClick r:id="" action="ppaction://media"/>
            <a:extLst>
              <a:ext uri="{FF2B5EF4-FFF2-40B4-BE49-F238E27FC236}">
                <a16:creationId xmlns:a16="http://schemas.microsoft.com/office/drawing/2014/main" id="{73AA72AB-C554-03DC-9563-B7C7BE60B6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55725" y="1044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07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044610" y="4128490"/>
            <a:ext cx="705478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 </a:t>
            </a:r>
            <a:endParaRPr kumimoji="1" lang="en-US" altLang="ja-JP" sz="4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lot of things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do.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F98850-7ADC-E9E6-95C9-0B0B5827074F}"/>
              </a:ext>
            </a:extLst>
          </p:cNvPr>
          <p:cNvSpPr txBox="1"/>
          <p:nvPr/>
        </p:nvSpPr>
        <p:spPr>
          <a:xfrm>
            <a:off x="204393" y="690490"/>
            <a:ext cx="87029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たくさんのことが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するべき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Mike has a lot of things  to do.">
            <a:hlinkClick r:id="" action="ppaction://media"/>
            <a:extLst>
              <a:ext uri="{FF2B5EF4-FFF2-40B4-BE49-F238E27FC236}">
                <a16:creationId xmlns:a16="http://schemas.microsoft.com/office/drawing/2014/main" id="{0F3BBC50-7657-EB73-9E44-2C85B4736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3525" y="1539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23126-E0CD-BA7C-B2CE-00C24D139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DBC087F-5BB5-933F-BBB6-018A78CEA0A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6FDF8E-3F67-6892-EDF3-F95DE1128C46}"/>
              </a:ext>
            </a:extLst>
          </p:cNvPr>
          <p:cNvSpPr txBox="1"/>
          <p:nvPr/>
        </p:nvSpPr>
        <p:spPr>
          <a:xfrm>
            <a:off x="710001" y="4128490"/>
            <a:ext cx="772399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anything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hot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drink?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15517D-7E5F-54A9-E233-A5A7C19EA2E5}"/>
              </a:ext>
            </a:extLst>
          </p:cNvPr>
          <p:cNvSpPr txBox="1"/>
          <p:nvPr/>
        </p:nvSpPr>
        <p:spPr>
          <a:xfrm>
            <a:off x="405325" y="690490"/>
            <a:ext cx="8333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持ってますか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温かい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何かを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飲むための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Do you have anything hot  to drink">
            <a:hlinkClick r:id="" action="ppaction://media"/>
            <a:extLst>
              <a:ext uri="{FF2B5EF4-FFF2-40B4-BE49-F238E27FC236}">
                <a16:creationId xmlns:a16="http://schemas.microsoft.com/office/drawing/2014/main" id="{677C3B73-83EE-2374-FC24-9AA1079D20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70025" y="1273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801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998E3-8C74-C249-992C-EE15D2EAF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707831-4108-3AEB-2CD9-D07AE7B731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0EBF4-9BD3-4E7A-94E0-A294B7118C8F}"/>
              </a:ext>
            </a:extLst>
          </p:cNvPr>
          <p:cNvSpPr txBox="1"/>
          <p:nvPr/>
        </p:nvSpPr>
        <p:spPr>
          <a:xfrm>
            <a:off x="363069" y="2409490"/>
            <a:ext cx="841786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[a-------]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hot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[d----]?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Do you have anything hot  to drink">
            <a:hlinkClick r:id="" action="ppaction://media"/>
            <a:extLst>
              <a:ext uri="{FF2B5EF4-FFF2-40B4-BE49-F238E27FC236}">
                <a16:creationId xmlns:a16="http://schemas.microsoft.com/office/drawing/2014/main" id="{B2D7DAE0-DC47-6D4E-9B92-A14400A8B0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70025" y="1273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960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3341F-9477-DA6C-A867-722387CB1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71B9304-D5E9-2916-FB01-C15C93135AB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BCAA94-C783-ACD0-15B3-1C47F1F0316C}"/>
              </a:ext>
            </a:extLst>
          </p:cNvPr>
          <p:cNvSpPr txBox="1"/>
          <p:nvPr/>
        </p:nvSpPr>
        <p:spPr>
          <a:xfrm>
            <a:off x="405328" y="2321004"/>
            <a:ext cx="83333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持ってますか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温かい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何かを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飲むための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Do you have anything hot  to drink">
            <a:hlinkClick r:id="" action="ppaction://media"/>
            <a:extLst>
              <a:ext uri="{FF2B5EF4-FFF2-40B4-BE49-F238E27FC236}">
                <a16:creationId xmlns:a16="http://schemas.microsoft.com/office/drawing/2014/main" id="{EC5A6E38-675A-A367-43D2-DDF1DA214B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70025" y="1273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003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C6970-F4A9-D0C8-F777-9FC616413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22120E-9738-9DB6-125F-3AF8C25F1F3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83174B-714E-BF8A-FD06-92CDDE4D13BC}"/>
              </a:ext>
            </a:extLst>
          </p:cNvPr>
          <p:cNvSpPr txBox="1"/>
          <p:nvPr/>
        </p:nvSpPr>
        <p:spPr>
          <a:xfrm>
            <a:off x="710004" y="4128490"/>
            <a:ext cx="772399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need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anything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write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with?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44063D-A136-721A-5BF8-CF8D220AD692}"/>
              </a:ext>
            </a:extLst>
          </p:cNvPr>
          <p:cNvSpPr txBox="1"/>
          <p:nvPr/>
        </p:nvSpPr>
        <p:spPr>
          <a:xfrm>
            <a:off x="900177" y="690490"/>
            <a:ext cx="77704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必要としてますか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何かを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書くため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Do you need anything  to write with">
            <a:hlinkClick r:id="" action="ppaction://media"/>
            <a:extLst>
              <a:ext uri="{FF2B5EF4-FFF2-40B4-BE49-F238E27FC236}">
                <a16:creationId xmlns:a16="http://schemas.microsoft.com/office/drawing/2014/main" id="{B2E6B06C-C07E-4124-61B6-0B309226C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450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179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715E8-7DE1-9B74-4A62-AF0B1FB85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9C157FB-B7C8-8DBC-9F24-79E449C227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32E0EA-8D96-F47A-3F18-744E94B89385}"/>
              </a:ext>
            </a:extLst>
          </p:cNvPr>
          <p:cNvSpPr txBox="1"/>
          <p:nvPr/>
        </p:nvSpPr>
        <p:spPr>
          <a:xfrm>
            <a:off x="363069" y="2409490"/>
            <a:ext cx="87809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[a-------]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with?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Do you need anything  to write with">
            <a:hlinkClick r:id="" action="ppaction://media"/>
            <a:extLst>
              <a:ext uri="{FF2B5EF4-FFF2-40B4-BE49-F238E27FC236}">
                <a16:creationId xmlns:a16="http://schemas.microsoft.com/office/drawing/2014/main" id="{DCA1A548-F982-C5A7-1210-BEF1E4044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450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260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51CF1-79FB-59A3-4AE9-859D81698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99825E-4EC6-A430-D702-59305053075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A2196D-5FEC-4F99-8C6C-BE124B889F14}"/>
              </a:ext>
            </a:extLst>
          </p:cNvPr>
          <p:cNvSpPr txBox="1"/>
          <p:nvPr/>
        </p:nvSpPr>
        <p:spPr>
          <a:xfrm>
            <a:off x="686756" y="2321004"/>
            <a:ext cx="77704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必要としてますか</a:t>
            </a:r>
            <a:endParaRPr kumimoji="1" lang="en-US" altLang="ja-JP" sz="4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何かを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書くため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 you need anything  to write with">
            <a:hlinkClick r:id="" action="ppaction://media"/>
            <a:extLst>
              <a:ext uri="{FF2B5EF4-FFF2-40B4-BE49-F238E27FC236}">
                <a16:creationId xmlns:a16="http://schemas.microsoft.com/office/drawing/2014/main" id="{2DE574D9-3F52-3853-69E5-1691FD5E9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450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9502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E928F0-42B5-2D58-CCBD-CCA10F77E9D9}"/>
              </a:ext>
            </a:extLst>
          </p:cNvPr>
          <p:cNvSpPr txBox="1"/>
          <p:nvPr/>
        </p:nvSpPr>
        <p:spPr>
          <a:xfrm>
            <a:off x="425486" y="2409490"/>
            <a:ext cx="829302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endParaRPr kumimoji="1" lang="en-US" altLang="ja-JP" sz="4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[l--] of things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[d-].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Mike has a lot of things  to do.">
            <a:hlinkClick r:id="" action="ppaction://media"/>
            <a:extLst>
              <a:ext uri="{FF2B5EF4-FFF2-40B4-BE49-F238E27FC236}">
                <a16:creationId xmlns:a16="http://schemas.microsoft.com/office/drawing/2014/main" id="{2206B2E0-381D-B34E-62A1-46D53BD183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3525" y="1539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341-77DE-6D5E-387C-95D74AB4608E}"/>
              </a:ext>
            </a:extLst>
          </p:cNvPr>
          <p:cNvSpPr txBox="1"/>
          <p:nvPr/>
        </p:nvSpPr>
        <p:spPr>
          <a:xfrm>
            <a:off x="220530" y="2321004"/>
            <a:ext cx="87029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マイクには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たくさんのことが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するべき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Mike has a lot of things  to do.">
            <a:hlinkClick r:id="" action="ppaction://media"/>
            <a:extLst>
              <a:ext uri="{FF2B5EF4-FFF2-40B4-BE49-F238E27FC236}">
                <a16:creationId xmlns:a16="http://schemas.microsoft.com/office/drawing/2014/main" id="{92EADBE7-F41F-32B7-1AA5-340506A86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3525" y="15398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18F3E-C040-80E2-CC1E-D0DD4EC1C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BD1D255-A70E-4E5F-4FE2-470EB210553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FDB1D8-39DF-D8C0-5596-54951D9E8C99}"/>
              </a:ext>
            </a:extLst>
          </p:cNvPr>
          <p:cNvSpPr txBox="1"/>
          <p:nvPr/>
        </p:nvSpPr>
        <p:spPr>
          <a:xfrm>
            <a:off x="746646" y="3596972"/>
            <a:ext cx="7650705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has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lot of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his homework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finish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u="sng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by tomorrow.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5AF70F-8E59-E97D-1B33-7F5967017648}"/>
              </a:ext>
            </a:extLst>
          </p:cNvPr>
          <p:cNvSpPr txBox="1"/>
          <p:nvPr/>
        </p:nvSpPr>
        <p:spPr>
          <a:xfrm>
            <a:off x="222884" y="114013"/>
            <a:ext cx="86982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たくさんの宿題が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終わらせる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べき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明日までに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He has a lot of his homework to finish by tomorrow.">
            <a:hlinkClick r:id="" action="ppaction://media"/>
            <a:extLst>
              <a:ext uri="{FF2B5EF4-FFF2-40B4-BE49-F238E27FC236}">
                <a16:creationId xmlns:a16="http://schemas.microsoft.com/office/drawing/2014/main" id="{09BC6576-1C39-0B35-D2D8-9B47916E63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4625" y="1476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2003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115DD-5707-99AD-C0D2-7E313F0DA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3718F49-E9F2-F70B-F7E6-FE9BF7287BA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E7DF3B-383C-DE0A-08CD-D0BA467DEF76}"/>
              </a:ext>
            </a:extLst>
          </p:cNvPr>
          <p:cNvSpPr txBox="1"/>
          <p:nvPr/>
        </p:nvSpPr>
        <p:spPr>
          <a:xfrm>
            <a:off x="545418" y="1901659"/>
            <a:ext cx="805316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[l--] [o-]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his homework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f-----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by tomorrow.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He has a lot of his homework to finish by tomorrow.">
            <a:hlinkClick r:id="" action="ppaction://media"/>
            <a:extLst>
              <a:ext uri="{FF2B5EF4-FFF2-40B4-BE49-F238E27FC236}">
                <a16:creationId xmlns:a16="http://schemas.microsoft.com/office/drawing/2014/main" id="{4E3B28DE-D119-441C-F8F8-FC5C9DB57C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4625" y="1476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786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A692E-DAF6-C2AA-6CAA-15BCAE928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BB958BB-EF66-72D6-6830-9BEC7698589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071C7E5-E925-7725-8D1E-AF61E782E04C}"/>
              </a:ext>
            </a:extLst>
          </p:cNvPr>
          <p:cNvSpPr txBox="1"/>
          <p:nvPr/>
        </p:nvSpPr>
        <p:spPr>
          <a:xfrm>
            <a:off x="228263" y="1767006"/>
            <a:ext cx="86874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あります 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たくさんの宿題が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終わらせる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べき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明日までに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He has a lot of his homework to finish by tomorrow.">
            <a:hlinkClick r:id="" action="ppaction://media"/>
            <a:extLst>
              <a:ext uri="{FF2B5EF4-FFF2-40B4-BE49-F238E27FC236}">
                <a16:creationId xmlns:a16="http://schemas.microsoft.com/office/drawing/2014/main" id="{3D28D771-99F7-3649-49FF-1BDE929E5C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44625" y="14763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202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18953</TotalTime>
  <Words>1056</Words>
  <Application>Microsoft Office PowerPoint</Application>
  <PresentationFormat>画面に合わせる (4:3)</PresentationFormat>
  <Paragraphs>183</Paragraphs>
  <Slides>45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52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2111</cp:revision>
  <cp:lastPrinted>2016-06-23T16:36:17Z</cp:lastPrinted>
  <dcterms:created xsi:type="dcterms:W3CDTF">2016-05-30T03:13:09Z</dcterms:created>
  <dcterms:modified xsi:type="dcterms:W3CDTF">2025-11-25T10:51:31Z</dcterms:modified>
</cp:coreProperties>
</file>